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6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8911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42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8175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49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49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0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2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4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9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4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7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6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7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8F708-5958-43F3-AFEC-A35E37E117F6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0F5B15-C1CE-4ABD-AA22-DE310802B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8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29583-4141-4E7E-B3BD-13ADDB215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D1724"/>
                </a:solidFill>
                <a:effectLst/>
                <a:latin typeface="Palatino Linotype" panose="02040502050505030304" pitchFamily="18" charset="0"/>
              </a:rPr>
              <a:t>Onboarding New </a:t>
            </a:r>
            <a:br>
              <a:rPr lang="en-US" b="0" i="0" dirty="0">
                <a:solidFill>
                  <a:srgbClr val="0D1724"/>
                </a:solidFill>
                <a:effectLst/>
                <a:latin typeface="Palatino Linotype" panose="02040502050505030304" pitchFamily="18" charset="0"/>
              </a:rPr>
            </a:br>
            <a:r>
              <a:rPr lang="en-US" b="0" i="0" dirty="0">
                <a:solidFill>
                  <a:srgbClr val="0D1724"/>
                </a:solidFill>
                <a:effectLst/>
                <a:latin typeface="Palatino Linotype" panose="02040502050505030304" pitchFamily="18" charset="0"/>
              </a:rPr>
              <a:t>KLAS Users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3F3DE-1714-4A0C-A185-5F68D52315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4/7/2022</a:t>
            </a:r>
          </a:p>
        </p:txBody>
      </p:sp>
    </p:spTree>
    <p:extLst>
      <p:ext uri="{BB962C8B-B14F-4D97-AF65-F5344CB8AC3E}">
        <p14:creationId xmlns:p14="http://schemas.microsoft.com/office/powerpoint/2010/main" val="237636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6ABFE-6328-43CB-A794-6674C78CE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76" y="731519"/>
            <a:ext cx="3163146" cy="59339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Quick Reference</a:t>
            </a:r>
          </a:p>
          <a:p>
            <a:r>
              <a:rPr lang="en-US" dirty="0"/>
              <a:t>intro to KLAS books</a:t>
            </a:r>
          </a:p>
          <a:p>
            <a:r>
              <a:rPr lang="en-US" dirty="0"/>
              <a:t>front desk service</a:t>
            </a:r>
          </a:p>
          <a:p>
            <a:pPr marL="0" indent="0">
              <a:buNone/>
            </a:pPr>
            <a:r>
              <a:rPr lang="en-US" dirty="0"/>
              <a:t>Training &amp; Networking </a:t>
            </a:r>
          </a:p>
          <a:p>
            <a:r>
              <a:rPr lang="en-US" dirty="0"/>
              <a:t>webinars</a:t>
            </a:r>
          </a:p>
          <a:p>
            <a:pPr marL="0" indent="0">
              <a:buNone/>
            </a:pPr>
            <a:r>
              <a:rPr lang="en-US" dirty="0"/>
              <a:t>Duplication on Demand</a:t>
            </a:r>
          </a:p>
          <a:p>
            <a:r>
              <a:rPr lang="en-US" dirty="0"/>
              <a:t>duplication info</a:t>
            </a:r>
          </a:p>
          <a:p>
            <a:pPr marL="0" indent="0">
              <a:buNone/>
            </a:pPr>
            <a:r>
              <a:rPr lang="en-US" dirty="0"/>
              <a:t>User Forums </a:t>
            </a:r>
          </a:p>
          <a:p>
            <a:r>
              <a:rPr lang="en-US" dirty="0"/>
              <a:t>latest vs index</a:t>
            </a:r>
          </a:p>
          <a:p>
            <a:r>
              <a:rPr lang="en-US" dirty="0"/>
              <a:t>look for the lightbulbs!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KLAS Users’ Conference</a:t>
            </a:r>
          </a:p>
          <a:p>
            <a:r>
              <a:rPr lang="en-US" dirty="0" err="1"/>
              <a:t>BoaF</a:t>
            </a:r>
            <a:r>
              <a:rPr lang="en-US" dirty="0"/>
              <a:t> sessions </a:t>
            </a:r>
          </a:p>
          <a:p>
            <a:r>
              <a:rPr lang="en-US" dirty="0"/>
              <a:t>hands-on sessions</a:t>
            </a:r>
          </a:p>
          <a:p>
            <a:pPr marL="0" indent="0">
              <a:buNone/>
            </a:pPr>
            <a:r>
              <a:rPr lang="en-US" dirty="0"/>
              <a:t>Custom Training</a:t>
            </a:r>
          </a:p>
          <a:p>
            <a:r>
              <a:rPr lang="en-US" dirty="0"/>
              <a:t>in-person or webinar</a:t>
            </a:r>
          </a:p>
          <a:p>
            <a:r>
              <a:rPr lang="en-US" dirty="0"/>
              <a:t>tailored to your needs</a:t>
            </a:r>
          </a:p>
          <a:p>
            <a:r>
              <a:rPr lang="en-US" dirty="0"/>
              <a:t>AT config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C360B4-16B1-47C4-9BCD-A80A47673413}"/>
              </a:ext>
            </a:extLst>
          </p:cNvPr>
          <p:cNvSpPr txBox="1"/>
          <p:nvPr/>
        </p:nvSpPr>
        <p:spPr>
          <a:xfrm>
            <a:off x="388576" y="192505"/>
            <a:ext cx="3163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Current Resources</a:t>
            </a:r>
          </a:p>
        </p:txBody>
      </p:sp>
    </p:spTree>
    <p:extLst>
      <p:ext uri="{BB962C8B-B14F-4D97-AF65-F5344CB8AC3E}">
        <p14:creationId xmlns:p14="http://schemas.microsoft.com/office/powerpoint/2010/main" val="308556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6ABFE-6328-43CB-A794-6674C78CE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76" y="731519"/>
            <a:ext cx="3163146" cy="5765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Primary challenges: </a:t>
            </a:r>
          </a:p>
          <a:p>
            <a:r>
              <a:rPr lang="en-US" sz="1600" dirty="0"/>
              <a:t>timeliness</a:t>
            </a:r>
          </a:p>
          <a:p>
            <a:r>
              <a:rPr lang="en-US" sz="1600" dirty="0"/>
              <a:t>customization</a:t>
            </a:r>
          </a:p>
          <a:p>
            <a:r>
              <a:rPr lang="en-US" sz="1600" dirty="0"/>
              <a:t>access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Options:</a:t>
            </a:r>
          </a:p>
          <a:p>
            <a:r>
              <a:rPr lang="en-US" sz="1600" dirty="0"/>
              <a:t>guided practice worksheets</a:t>
            </a:r>
          </a:p>
          <a:p>
            <a:r>
              <a:rPr lang="en-US" sz="1600" dirty="0"/>
              <a:t>task / position-oriented manuals </a:t>
            </a:r>
            <a:br>
              <a:rPr lang="en-US" sz="1600" dirty="0"/>
            </a:br>
            <a:r>
              <a:rPr lang="en-US" sz="1600" dirty="0"/>
              <a:t>(comp: front desk service)</a:t>
            </a:r>
          </a:p>
          <a:p>
            <a:r>
              <a:rPr lang="en-US" sz="1600" dirty="0"/>
              <a:t>rotating ‘New User’ </a:t>
            </a:r>
            <a:br>
              <a:rPr lang="en-US" sz="1600" dirty="0"/>
            </a:br>
            <a:r>
              <a:rPr lang="en-US" sz="1600" dirty="0"/>
              <a:t>how-to webinars</a:t>
            </a:r>
          </a:p>
          <a:p>
            <a:r>
              <a:rPr lang="en-US" sz="1600" dirty="0"/>
              <a:t>user-created materials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C360B4-16B1-47C4-9BCD-A80A47673413}"/>
              </a:ext>
            </a:extLst>
          </p:cNvPr>
          <p:cNvSpPr txBox="1"/>
          <p:nvPr/>
        </p:nvSpPr>
        <p:spPr>
          <a:xfrm>
            <a:off x="388576" y="192505"/>
            <a:ext cx="3163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What’s Next?</a:t>
            </a:r>
          </a:p>
        </p:txBody>
      </p:sp>
    </p:spTree>
    <p:extLst>
      <p:ext uri="{BB962C8B-B14F-4D97-AF65-F5344CB8AC3E}">
        <p14:creationId xmlns:p14="http://schemas.microsoft.com/office/powerpoint/2010/main" val="34446230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91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Palatino Linotype</vt:lpstr>
      <vt:lpstr>Trebuchet MS</vt:lpstr>
      <vt:lpstr>Wingdings 3</vt:lpstr>
      <vt:lpstr>Facet</vt:lpstr>
      <vt:lpstr>Onboarding New  KLAS Users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Onboarding New  KLAS Users</dc:title>
  <dc:creator>Katy Patrick</dc:creator>
  <cp:lastModifiedBy>Katy Patrick</cp:lastModifiedBy>
  <cp:revision>1</cp:revision>
  <dcterms:created xsi:type="dcterms:W3CDTF">2022-04-07T17:35:21Z</dcterms:created>
  <dcterms:modified xsi:type="dcterms:W3CDTF">2022-04-07T17:47:08Z</dcterms:modified>
</cp:coreProperties>
</file>