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56" r:id="rId5"/>
    <p:sldId id="282" r:id="rId6"/>
    <p:sldId id="284" r:id="rId7"/>
    <p:sldId id="277" r:id="rId8"/>
    <p:sldId id="292" r:id="rId9"/>
    <p:sldId id="287" r:id="rId10"/>
    <p:sldId id="290" r:id="rId11"/>
    <p:sldId id="291" r:id="rId12"/>
    <p:sldId id="293" r:id="rId13"/>
    <p:sldId id="294" r:id="rId14"/>
    <p:sldId id="264" r:id="rId15"/>
    <p:sldId id="28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357" autoAdjust="0"/>
  </p:normalViewPr>
  <p:slideViewPr>
    <p:cSldViewPr snapToGrid="0">
      <p:cViewPr varScale="1">
        <p:scale>
          <a:sx n="71" d="100"/>
          <a:sy n="71" d="100"/>
        </p:scale>
        <p:origin x="72" y="52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37939C-241D-4FDC-8DE8-4EE3F462EE22}" type="datetimeFigureOut">
              <a:rPr lang="en-US" smtClean="0"/>
              <a:t>5/4/2022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BAF473-2665-42A7-89E3-C7BA7EB58D12}" type="slidenum">
              <a:rPr lang="en-US" smtClean="0"/>
              <a:t>‹#›</a:t>
            </a:fld>
            <a:endParaRPr lang="en-US" dirty="0"/>
          </a:p>
        </p:txBody>
      </p:sp>
    </p:spTree>
    <p:extLst>
      <p:ext uri="{BB962C8B-B14F-4D97-AF65-F5344CB8AC3E}">
        <p14:creationId xmlns:p14="http://schemas.microsoft.com/office/powerpoint/2010/main" val="693548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3215B1E-B289-4C56-BCC0-2AB8CF93E2A1}"/>
              </a:ext>
            </a:extLst>
          </p:cNvPr>
          <p:cNvSpPr/>
          <p:nvPr userDrawn="1"/>
        </p:nvSpPr>
        <p:spPr>
          <a:xfrm>
            <a:off x="8610600" y="0"/>
            <a:ext cx="35814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25C416-A3A2-4CF9-9532-2C0BFB51CFDF}"/>
              </a:ext>
            </a:extLst>
          </p:cNvPr>
          <p:cNvSpPr>
            <a:spLocks noGrp="1"/>
          </p:cNvSpPr>
          <p:nvPr>
            <p:ph type="ctrTitle"/>
          </p:nvPr>
        </p:nvSpPr>
        <p:spPr>
          <a:xfrm>
            <a:off x="838200" y="2465970"/>
            <a:ext cx="5739882" cy="2387600"/>
          </a:xfrm>
        </p:spPr>
        <p:txBody>
          <a:bodyPr anchor="b">
            <a:normAutofit/>
          </a:bodyPr>
          <a:lstStyle>
            <a:lvl1pPr algn="l">
              <a:defRPr sz="5400" b="1">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p:nvPr>
        </p:nvSpPr>
        <p:spPr>
          <a:xfrm>
            <a:off x="838200" y="5159827"/>
            <a:ext cx="5739882" cy="783773"/>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3958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rg Chart">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a:xfrm>
            <a:off x="838200" y="695037"/>
            <a:ext cx="4573200" cy="1325563"/>
          </a:xfrm>
        </p:spPr>
        <p:txBody>
          <a:bodyPr/>
          <a:lstStyle>
            <a:lvl1pPr algn="l">
              <a:defRPr b="1">
                <a:solidFill>
                  <a:schemeClr val="accent4"/>
                </a:solidFill>
              </a:defRPr>
            </a:lvl1pPr>
          </a:lstStyle>
          <a:p>
            <a:r>
              <a:rPr lang="en-US"/>
              <a:t>Click to edit Master title style</a:t>
            </a:r>
            <a:endParaRPr lang="en-ZA"/>
          </a:p>
        </p:txBody>
      </p:sp>
      <p:sp>
        <p:nvSpPr>
          <p:cNvPr id="9" name="Text Placeholder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5021635" y="2039382"/>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4" name="Text Placeholder 8">
            <a:extLst>
              <a:ext uri="{FF2B5EF4-FFF2-40B4-BE49-F238E27FC236}">
                <a16:creationId xmlns:a16="http://schemas.microsoft.com/office/drawing/2014/main" id="{16CC17AD-6E52-42E9-989B-FB086C64DFD1}"/>
              </a:ext>
            </a:extLst>
          </p:cNvPr>
          <p:cNvSpPr>
            <a:spLocks noGrp="1"/>
          </p:cNvSpPr>
          <p:nvPr>
            <p:ph type="body" sz="quarter" idx="46" hasCustomPrompt="1"/>
          </p:nvPr>
        </p:nvSpPr>
        <p:spPr>
          <a:xfrm>
            <a:off x="5021635" y="2408260"/>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16" name="Text Placeholder 8">
            <a:extLst>
              <a:ext uri="{FF2B5EF4-FFF2-40B4-BE49-F238E27FC236}">
                <a16:creationId xmlns:a16="http://schemas.microsoft.com/office/drawing/2014/main" id="{D36B0D72-6C95-4E3A-A679-D94CB154306B}"/>
              </a:ext>
            </a:extLst>
          </p:cNvPr>
          <p:cNvSpPr>
            <a:spLocks noGrp="1"/>
          </p:cNvSpPr>
          <p:nvPr>
            <p:ph type="body" sz="quarter" idx="47" hasCustomPrompt="1"/>
          </p:nvPr>
        </p:nvSpPr>
        <p:spPr>
          <a:xfrm>
            <a:off x="5043407" y="4770420"/>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7" name="Text Placeholder 8">
            <a:extLst>
              <a:ext uri="{FF2B5EF4-FFF2-40B4-BE49-F238E27FC236}">
                <a16:creationId xmlns:a16="http://schemas.microsoft.com/office/drawing/2014/main" id="{7E6E1537-8CF9-4C86-8E25-29BFFDAFDDD2}"/>
              </a:ext>
            </a:extLst>
          </p:cNvPr>
          <p:cNvSpPr>
            <a:spLocks noGrp="1"/>
          </p:cNvSpPr>
          <p:nvPr>
            <p:ph type="body" sz="quarter" idx="48" hasCustomPrompt="1"/>
          </p:nvPr>
        </p:nvSpPr>
        <p:spPr>
          <a:xfrm>
            <a:off x="5043407" y="5139298"/>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18" name="Text Placeholder 8">
            <a:extLst>
              <a:ext uri="{FF2B5EF4-FFF2-40B4-BE49-F238E27FC236}">
                <a16:creationId xmlns:a16="http://schemas.microsoft.com/office/drawing/2014/main" id="{755E9ED2-721A-416D-AFA6-B57E6B8D8C5D}"/>
              </a:ext>
            </a:extLst>
          </p:cNvPr>
          <p:cNvSpPr>
            <a:spLocks noGrp="1"/>
          </p:cNvSpPr>
          <p:nvPr>
            <p:ph type="body" sz="quarter" idx="49" hasCustomPrompt="1"/>
          </p:nvPr>
        </p:nvSpPr>
        <p:spPr>
          <a:xfrm>
            <a:off x="2757407" y="4758255"/>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9" name="Text Placeholder 8">
            <a:extLst>
              <a:ext uri="{FF2B5EF4-FFF2-40B4-BE49-F238E27FC236}">
                <a16:creationId xmlns:a16="http://schemas.microsoft.com/office/drawing/2014/main" id="{0DE1C87C-07E3-42FC-9B43-81D789BF794B}"/>
              </a:ext>
            </a:extLst>
          </p:cNvPr>
          <p:cNvSpPr>
            <a:spLocks noGrp="1"/>
          </p:cNvSpPr>
          <p:nvPr>
            <p:ph type="body" sz="quarter" idx="50" hasCustomPrompt="1"/>
          </p:nvPr>
        </p:nvSpPr>
        <p:spPr>
          <a:xfrm>
            <a:off x="2757407" y="5127133"/>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0" name="Text Placeholder 8">
            <a:extLst>
              <a:ext uri="{FF2B5EF4-FFF2-40B4-BE49-F238E27FC236}">
                <a16:creationId xmlns:a16="http://schemas.microsoft.com/office/drawing/2014/main" id="{8556C5D2-9D30-44C4-95EA-DA672356995D}"/>
              </a:ext>
            </a:extLst>
          </p:cNvPr>
          <p:cNvSpPr>
            <a:spLocks noGrp="1"/>
          </p:cNvSpPr>
          <p:nvPr>
            <p:ph type="body" sz="quarter" idx="51" hasCustomPrompt="1"/>
          </p:nvPr>
        </p:nvSpPr>
        <p:spPr>
          <a:xfrm>
            <a:off x="471407" y="4770420"/>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5" name="Text Placeholder 8">
            <a:extLst>
              <a:ext uri="{FF2B5EF4-FFF2-40B4-BE49-F238E27FC236}">
                <a16:creationId xmlns:a16="http://schemas.microsoft.com/office/drawing/2014/main" id="{BB8DD76A-44FE-4266-9CE3-FC74ACF61470}"/>
              </a:ext>
            </a:extLst>
          </p:cNvPr>
          <p:cNvSpPr>
            <a:spLocks noGrp="1"/>
          </p:cNvSpPr>
          <p:nvPr>
            <p:ph type="body" sz="quarter" idx="52" hasCustomPrompt="1"/>
          </p:nvPr>
        </p:nvSpPr>
        <p:spPr>
          <a:xfrm>
            <a:off x="471407" y="5139298"/>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6" name="Text Placeholder 8">
            <a:extLst>
              <a:ext uri="{FF2B5EF4-FFF2-40B4-BE49-F238E27FC236}">
                <a16:creationId xmlns:a16="http://schemas.microsoft.com/office/drawing/2014/main" id="{BB7FB830-D9B0-43D8-B279-D8A3831911C7}"/>
              </a:ext>
            </a:extLst>
          </p:cNvPr>
          <p:cNvSpPr>
            <a:spLocks noGrp="1"/>
          </p:cNvSpPr>
          <p:nvPr>
            <p:ph type="body" sz="quarter" idx="53" hasCustomPrompt="1"/>
          </p:nvPr>
        </p:nvSpPr>
        <p:spPr>
          <a:xfrm>
            <a:off x="9615407" y="4758255"/>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7" name="Text Placeholder 8">
            <a:extLst>
              <a:ext uri="{FF2B5EF4-FFF2-40B4-BE49-F238E27FC236}">
                <a16:creationId xmlns:a16="http://schemas.microsoft.com/office/drawing/2014/main" id="{DA699CE9-2DCD-4D59-B359-D7D3511A2158}"/>
              </a:ext>
            </a:extLst>
          </p:cNvPr>
          <p:cNvSpPr>
            <a:spLocks noGrp="1"/>
          </p:cNvSpPr>
          <p:nvPr>
            <p:ph type="body" sz="quarter" idx="54" hasCustomPrompt="1"/>
          </p:nvPr>
        </p:nvSpPr>
        <p:spPr>
          <a:xfrm>
            <a:off x="9615407" y="5127133"/>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8" name="Text Placeholder 8">
            <a:extLst>
              <a:ext uri="{FF2B5EF4-FFF2-40B4-BE49-F238E27FC236}">
                <a16:creationId xmlns:a16="http://schemas.microsoft.com/office/drawing/2014/main" id="{5B0C1AF9-7ECA-4F02-B71D-97228D05B031}"/>
              </a:ext>
            </a:extLst>
          </p:cNvPr>
          <p:cNvSpPr>
            <a:spLocks noGrp="1"/>
          </p:cNvSpPr>
          <p:nvPr>
            <p:ph type="body" sz="quarter" idx="55" hasCustomPrompt="1"/>
          </p:nvPr>
        </p:nvSpPr>
        <p:spPr>
          <a:xfrm>
            <a:off x="7329407" y="4770420"/>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9" name="Text Placeholder 8">
            <a:extLst>
              <a:ext uri="{FF2B5EF4-FFF2-40B4-BE49-F238E27FC236}">
                <a16:creationId xmlns:a16="http://schemas.microsoft.com/office/drawing/2014/main" id="{FE515F87-B08B-4273-9427-B4477D68E33E}"/>
              </a:ext>
            </a:extLst>
          </p:cNvPr>
          <p:cNvSpPr>
            <a:spLocks noGrp="1"/>
          </p:cNvSpPr>
          <p:nvPr>
            <p:ph type="body" sz="quarter" idx="56" hasCustomPrompt="1"/>
          </p:nvPr>
        </p:nvSpPr>
        <p:spPr>
          <a:xfrm>
            <a:off x="7329407" y="5139298"/>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cxnSp>
        <p:nvCxnSpPr>
          <p:cNvPr id="5" name="Straight Connector 4">
            <a:extLst>
              <a:ext uri="{FF2B5EF4-FFF2-40B4-BE49-F238E27FC236}">
                <a16:creationId xmlns:a16="http://schemas.microsoft.com/office/drawing/2014/main" id="{02353FBD-19BF-45E4-A6F5-4217CDAAA52E}"/>
              </a:ext>
            </a:extLst>
          </p:cNvPr>
          <p:cNvCxnSpPr/>
          <p:nvPr userDrawn="1"/>
        </p:nvCxnSpPr>
        <p:spPr>
          <a:xfrm>
            <a:off x="1513114" y="3875317"/>
            <a:ext cx="9111343" cy="0"/>
          </a:xfrm>
          <a:prstGeom prst="line">
            <a:avLst/>
          </a:prstGeom>
          <a:ln w="28575">
            <a:solidFill>
              <a:schemeClr val="accent4"/>
            </a:solidFill>
          </a:ln>
        </p:spPr>
        <p:style>
          <a:lnRef idx="1">
            <a:schemeClr val="dk1"/>
          </a:lnRef>
          <a:fillRef idx="0">
            <a:schemeClr val="dk1"/>
          </a:fillRef>
          <a:effectRef idx="0">
            <a:schemeClr val="dk1"/>
          </a:effectRef>
          <a:fontRef idx="minor">
            <a:schemeClr val="tx1"/>
          </a:fontRef>
        </p:style>
      </p:cxnSp>
      <p:sp>
        <p:nvSpPr>
          <p:cNvPr id="41" name="Date Placeholder 4">
            <a:extLst>
              <a:ext uri="{FF2B5EF4-FFF2-40B4-BE49-F238E27FC236}">
                <a16:creationId xmlns:a16="http://schemas.microsoft.com/office/drawing/2014/main" id="{BA4BCF05-CDFF-42C0-A406-D762B747C799}"/>
              </a:ext>
            </a:extLst>
          </p:cNvPr>
          <p:cNvSpPr>
            <a:spLocks noGrp="1"/>
          </p:cNvSpPr>
          <p:nvPr>
            <p:ph type="dt" sz="half" idx="10"/>
          </p:nvPr>
        </p:nvSpPr>
        <p:spPr>
          <a:xfrm>
            <a:off x="838200" y="6356350"/>
            <a:ext cx="2743200" cy="365125"/>
          </a:xfrm>
        </p:spPr>
        <p:txBody>
          <a:bodyPr/>
          <a:lstStyle>
            <a:lvl1pPr>
              <a:defRPr sz="900">
                <a:solidFill>
                  <a:schemeClr val="accent5">
                    <a:lumMod val="75000"/>
                  </a:schemeClr>
                </a:solidFill>
              </a:defRPr>
            </a:lvl1pPr>
          </a:lstStyle>
          <a:p>
            <a:r>
              <a:rPr lang="en-US" dirty="0"/>
              <a:t>7/29/20XX</a:t>
            </a:r>
          </a:p>
        </p:txBody>
      </p:sp>
      <p:sp>
        <p:nvSpPr>
          <p:cNvPr id="42" name="Footer Placeholder 5">
            <a:extLst>
              <a:ext uri="{FF2B5EF4-FFF2-40B4-BE49-F238E27FC236}">
                <a16:creationId xmlns:a16="http://schemas.microsoft.com/office/drawing/2014/main" id="{FE043986-6365-4919-A13C-B1086DCFF1BD}"/>
              </a:ext>
            </a:extLst>
          </p:cNvPr>
          <p:cNvSpPr>
            <a:spLocks noGrp="1"/>
          </p:cNvSpPr>
          <p:nvPr>
            <p:ph type="ftr" sz="quarter" idx="11"/>
          </p:nvPr>
        </p:nvSpPr>
        <p:spPr>
          <a:xfrm>
            <a:off x="4038600" y="6356350"/>
            <a:ext cx="4114800" cy="365125"/>
          </a:xfrm>
        </p:spPr>
        <p:txBody>
          <a:bodyPr/>
          <a:lstStyle>
            <a:lvl1pPr>
              <a:defRPr sz="900">
                <a:solidFill>
                  <a:schemeClr val="accent5">
                    <a:lumMod val="75000"/>
                  </a:schemeClr>
                </a:solidFill>
              </a:defRPr>
            </a:lvl1pPr>
          </a:lstStyle>
          <a:p>
            <a:r>
              <a:rPr lang="en-US" dirty="0"/>
              <a:t>Employee orientation</a:t>
            </a:r>
          </a:p>
        </p:txBody>
      </p:sp>
      <p:sp>
        <p:nvSpPr>
          <p:cNvPr id="43" name="Slide Number Placeholder 6">
            <a:extLst>
              <a:ext uri="{FF2B5EF4-FFF2-40B4-BE49-F238E27FC236}">
                <a16:creationId xmlns:a16="http://schemas.microsoft.com/office/drawing/2014/main" id="{4FD22B22-DA9C-4B3F-A67F-D07291278BE6}"/>
              </a:ext>
            </a:extLst>
          </p:cNvPr>
          <p:cNvSpPr>
            <a:spLocks noGrp="1"/>
          </p:cNvSpPr>
          <p:nvPr>
            <p:ph type="sldNum" sz="quarter" idx="12"/>
          </p:nvPr>
        </p:nvSpPr>
        <p:spPr>
          <a:xfrm>
            <a:off x="8610600" y="6356350"/>
            <a:ext cx="2743200" cy="365125"/>
          </a:xfrm>
        </p:spPr>
        <p:txBody>
          <a:bodyPr/>
          <a:lstStyle>
            <a:lvl1pPr>
              <a:defRPr sz="900">
                <a:solidFill>
                  <a:schemeClr val="accent5">
                    <a:lumMod val="75000"/>
                  </a:schemeClr>
                </a:solidFill>
              </a:defRPr>
            </a:lvl1pPr>
          </a:lstStyle>
          <a:p>
            <a:fld id="{B5CEABB6-07DC-46E8-9B57-56EC44A396E5}" type="slidenum">
              <a:rPr lang="en-US" smtClean="0"/>
              <a:pPr/>
              <a:t>‹#›</a:t>
            </a:fld>
            <a:endParaRPr lang="en-US" dirty="0"/>
          </a:p>
        </p:txBody>
      </p:sp>
      <p:cxnSp>
        <p:nvCxnSpPr>
          <p:cNvPr id="47" name="Straight Connector 46">
            <a:extLst>
              <a:ext uri="{FF2B5EF4-FFF2-40B4-BE49-F238E27FC236}">
                <a16:creationId xmlns:a16="http://schemas.microsoft.com/office/drawing/2014/main" id="{AFAB3CE1-D027-49AE-8023-7D6E330C7E2D}"/>
              </a:ext>
            </a:extLst>
          </p:cNvPr>
          <p:cNvCxnSpPr>
            <a:cxnSpLocks/>
          </p:cNvCxnSpPr>
          <p:nvPr userDrawn="1"/>
        </p:nvCxnSpPr>
        <p:spPr>
          <a:xfrm flipV="1">
            <a:off x="6096000" y="2852057"/>
            <a:ext cx="0" cy="1643743"/>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B59BE6F-06DF-4031-A366-9BF6A53377C4}"/>
              </a:ext>
            </a:extLst>
          </p:cNvPr>
          <p:cNvCxnSpPr>
            <a:cxnSpLocks/>
          </p:cNvCxnSpPr>
          <p:nvPr userDrawn="1"/>
        </p:nvCxnSpPr>
        <p:spPr>
          <a:xfrm flipV="1">
            <a:off x="10611592"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588442AB-AF81-4C81-B0CE-584EE410EB92}"/>
              </a:ext>
            </a:extLst>
          </p:cNvPr>
          <p:cNvCxnSpPr>
            <a:cxnSpLocks/>
          </p:cNvCxnSpPr>
          <p:nvPr userDrawn="1"/>
        </p:nvCxnSpPr>
        <p:spPr>
          <a:xfrm flipV="1">
            <a:off x="1513114"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35F27884-729D-4CA6-A08A-92EBC733CCB5}"/>
              </a:ext>
            </a:extLst>
          </p:cNvPr>
          <p:cNvCxnSpPr>
            <a:cxnSpLocks/>
          </p:cNvCxnSpPr>
          <p:nvPr userDrawn="1"/>
        </p:nvCxnSpPr>
        <p:spPr>
          <a:xfrm flipV="1">
            <a:off x="3815938"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A1F7E5A1-BEA5-447F-BED5-E18F7A1D9A37}"/>
              </a:ext>
            </a:extLst>
          </p:cNvPr>
          <p:cNvCxnSpPr>
            <a:cxnSpLocks/>
          </p:cNvCxnSpPr>
          <p:nvPr userDrawn="1"/>
        </p:nvCxnSpPr>
        <p:spPr>
          <a:xfrm flipV="1">
            <a:off x="8381011" y="3872164"/>
            <a:ext cx="0" cy="62363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508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right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5669280" y="2376805"/>
            <a:ext cx="5013960" cy="1325563"/>
          </a:xfrm>
        </p:spPr>
        <p:txBody>
          <a:bodyPr anchor="b"/>
          <a:lstStyle>
            <a:lvl1pPr>
              <a:defRPr b="1">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5669280" y="4150042"/>
            <a:ext cx="5013960" cy="1961198"/>
          </a:xfrm>
        </p:spPr>
        <p:txBody>
          <a:bodyPr>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9" name="Rectangle 8">
            <a:extLst>
              <a:ext uri="{FF2B5EF4-FFF2-40B4-BE49-F238E27FC236}">
                <a16:creationId xmlns:a16="http://schemas.microsoft.com/office/drawing/2014/main" id="{29197FF6-6321-41EE-A0C4-DEC0761A3C01}"/>
              </a:ext>
            </a:extLst>
          </p:cNvPr>
          <p:cNvSpPr/>
          <p:nvPr userDrawn="1"/>
        </p:nvSpPr>
        <p:spPr>
          <a:xfrm>
            <a:off x="0" y="0"/>
            <a:ext cx="417576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545EFDD-D97D-44D9-8A6D-0FACEE0964B3}"/>
              </a:ext>
            </a:extLst>
          </p:cNvPr>
          <p:cNvSpPr/>
          <p:nvPr userDrawn="1"/>
        </p:nvSpPr>
        <p:spPr>
          <a:xfrm flipV="1">
            <a:off x="371856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ate Placeholder 4">
            <a:extLst>
              <a:ext uri="{FF2B5EF4-FFF2-40B4-BE49-F238E27FC236}">
                <a16:creationId xmlns:a16="http://schemas.microsoft.com/office/drawing/2014/main" id="{9ECA7294-D791-453A-AEDA-C7BC2C83BACB}"/>
              </a:ext>
            </a:extLst>
          </p:cNvPr>
          <p:cNvSpPr>
            <a:spLocks noGrp="1"/>
          </p:cNvSpPr>
          <p:nvPr>
            <p:ph type="dt" sz="half" idx="10"/>
          </p:nvPr>
        </p:nvSpPr>
        <p:spPr>
          <a:xfrm>
            <a:off x="838200" y="6356350"/>
            <a:ext cx="2743200" cy="365125"/>
          </a:xfrm>
        </p:spPr>
        <p:txBody>
          <a:bodyPr/>
          <a:lstStyle>
            <a:lvl1pPr>
              <a:defRPr sz="900">
                <a:solidFill>
                  <a:schemeClr val="accent3">
                    <a:lumMod val="75000"/>
                  </a:schemeClr>
                </a:solidFill>
              </a:defRPr>
            </a:lvl1pPr>
          </a:lstStyle>
          <a:p>
            <a:r>
              <a:rPr lang="en-US" dirty="0"/>
              <a:t>7/29/20XX</a:t>
            </a:r>
          </a:p>
        </p:txBody>
      </p:sp>
      <p:sp>
        <p:nvSpPr>
          <p:cNvPr id="8" name="Footer Placeholder 5">
            <a:extLst>
              <a:ext uri="{FF2B5EF4-FFF2-40B4-BE49-F238E27FC236}">
                <a16:creationId xmlns:a16="http://schemas.microsoft.com/office/drawing/2014/main" id="{E3F008A3-FE03-4B55-99DE-C66C7215F529}"/>
              </a:ext>
            </a:extLst>
          </p:cNvPr>
          <p:cNvSpPr>
            <a:spLocks noGrp="1"/>
          </p:cNvSpPr>
          <p:nvPr>
            <p:ph type="ftr" sz="quarter" idx="11"/>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10" name="Slide Number Placeholder 6">
            <a:extLst>
              <a:ext uri="{FF2B5EF4-FFF2-40B4-BE49-F238E27FC236}">
                <a16:creationId xmlns:a16="http://schemas.microsoft.com/office/drawing/2014/main" id="{561AA2A7-90C9-48FA-A998-4CB16275ABA5}"/>
              </a:ext>
            </a:extLst>
          </p:cNvPr>
          <p:cNvSpPr>
            <a:spLocks noGrp="1"/>
          </p:cNvSpPr>
          <p:nvPr>
            <p:ph type="sldNum" sz="quarter" idx="12"/>
          </p:nvPr>
        </p:nvSpPr>
        <p:spPr>
          <a:xfrm>
            <a:off x="8610600" y="6356350"/>
            <a:ext cx="2743200" cy="365125"/>
          </a:xfrm>
        </p:spPr>
        <p:txBody>
          <a:bodyPr/>
          <a:lstStyle>
            <a:lvl1pPr>
              <a:defRPr sz="900">
                <a:solidFill>
                  <a:schemeClr val="accent4">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030503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Closing slide">
    <p:bg>
      <p:bgPr>
        <a:solidFill>
          <a:schemeClr val="accent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3215B1E-B289-4C56-BCC0-2AB8CF93E2A1}"/>
              </a:ext>
            </a:extLst>
          </p:cNvPr>
          <p:cNvSpPr/>
          <p:nvPr userDrawn="1"/>
        </p:nvSpPr>
        <p:spPr>
          <a:xfrm>
            <a:off x="0" y="0"/>
            <a:ext cx="6096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25C416-A3A2-4CF9-9532-2C0BFB51CFDF}"/>
              </a:ext>
            </a:extLst>
          </p:cNvPr>
          <p:cNvSpPr>
            <a:spLocks noGrp="1"/>
          </p:cNvSpPr>
          <p:nvPr>
            <p:ph type="ctrTitle"/>
          </p:nvPr>
        </p:nvSpPr>
        <p:spPr>
          <a:xfrm>
            <a:off x="838200" y="2313571"/>
            <a:ext cx="4419600" cy="1659716"/>
          </a:xfrm>
        </p:spPr>
        <p:txBody>
          <a:bodyPr anchor="ctr">
            <a:normAutofit/>
          </a:bodyPr>
          <a:lstStyle>
            <a:lvl1pPr algn="ctr">
              <a:defRPr sz="5400" b="1">
                <a:solidFill>
                  <a:schemeClr val="accent4"/>
                </a:solidFill>
              </a:defRPr>
            </a:lvl1pPr>
          </a:lstStyle>
          <a:p>
            <a:r>
              <a:rPr lang="en-US"/>
              <a:t>Click to edit Master title style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p:nvPr>
        </p:nvSpPr>
        <p:spPr>
          <a:xfrm>
            <a:off x="7772402" y="2348318"/>
            <a:ext cx="2743200" cy="1659715"/>
          </a:xfrm>
        </p:spPr>
        <p:txBody>
          <a:bodyPr anchor="ct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D64503-659B-472D-ABF8-01D077EB0D83}"/>
              </a:ext>
            </a:extLst>
          </p:cNvPr>
          <p:cNvSpPr>
            <a:spLocks noGrp="1"/>
          </p:cNvSpPr>
          <p:nvPr>
            <p:ph type="dt" sz="half" idx="10"/>
          </p:nvPr>
        </p:nvSpPr>
        <p:spPr>
          <a:xfrm>
            <a:off x="838200" y="6356350"/>
            <a:ext cx="1632857" cy="365125"/>
          </a:xfrm>
        </p:spPr>
        <p:txBody>
          <a:bodyPr/>
          <a:lstStyle>
            <a:lvl1pPr>
              <a:defRPr sz="900">
                <a:solidFill>
                  <a:schemeClr val="accent5">
                    <a:lumMod val="75000"/>
                  </a:schemeClr>
                </a:solidFill>
              </a:defRPr>
            </a:lvl1pPr>
          </a:lstStyle>
          <a:p>
            <a:r>
              <a:rPr lang="en-US" dirty="0"/>
              <a:t>7/29/20XX</a:t>
            </a:r>
          </a:p>
        </p:txBody>
      </p:sp>
      <p:sp>
        <p:nvSpPr>
          <p:cNvPr id="5" name="Footer Placeholder 4">
            <a:extLst>
              <a:ext uri="{FF2B5EF4-FFF2-40B4-BE49-F238E27FC236}">
                <a16:creationId xmlns:a16="http://schemas.microsoft.com/office/drawing/2014/main" id="{FE209C12-0CED-4CD5-B463-885A793CC25E}"/>
              </a:ext>
            </a:extLst>
          </p:cNvPr>
          <p:cNvSpPr>
            <a:spLocks noGrp="1"/>
          </p:cNvSpPr>
          <p:nvPr>
            <p:ph type="ftr" sz="quarter" idx="11"/>
          </p:nvPr>
        </p:nvSpPr>
        <p:spPr>
          <a:xfrm>
            <a:off x="2743200" y="6356350"/>
            <a:ext cx="2514600" cy="365125"/>
          </a:xfrm>
        </p:spPr>
        <p:txBody>
          <a:bodyPr/>
          <a:lstStyle>
            <a:lvl1pPr algn="r">
              <a:defRPr sz="900">
                <a:solidFill>
                  <a:schemeClr val="accent5">
                    <a:lumMod val="75000"/>
                  </a:schemeClr>
                </a:solidFill>
              </a:defRPr>
            </a:lvl1pPr>
          </a:lstStyle>
          <a:p>
            <a:r>
              <a:rPr lang="en-US" dirty="0"/>
              <a:t>Employee orientation</a:t>
            </a:r>
          </a:p>
        </p:txBody>
      </p:sp>
      <p:sp>
        <p:nvSpPr>
          <p:cNvPr id="6" name="Slide Number Placeholder 5">
            <a:extLst>
              <a:ext uri="{FF2B5EF4-FFF2-40B4-BE49-F238E27FC236}">
                <a16:creationId xmlns:a16="http://schemas.microsoft.com/office/drawing/2014/main" id="{1A8F03DA-3AA9-44AC-8E2B-D53B8EBEA402}"/>
              </a:ext>
            </a:extLst>
          </p:cNvPr>
          <p:cNvSpPr>
            <a:spLocks noGrp="1"/>
          </p:cNvSpPr>
          <p:nvPr>
            <p:ph type="sldNum" sz="quarter" idx="12"/>
          </p:nvPr>
        </p:nvSpPr>
        <p:spPr/>
        <p:txBody>
          <a:bodyPr/>
          <a:lstStyle>
            <a:lvl1pPr>
              <a:defRPr sz="900">
                <a:solidFill>
                  <a:schemeClr val="accent1">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390968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5"/>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434EB92-62CF-4273-86A4-59223DABDBB8}"/>
              </a:ext>
            </a:extLst>
          </p:cNvPr>
          <p:cNvSpPr/>
          <p:nvPr userDrawn="1"/>
        </p:nvSpPr>
        <p:spPr>
          <a:xfrm>
            <a:off x="0" y="3429000"/>
            <a:ext cx="12192000" cy="3429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9A25F60-1F94-4EB8-AECE-53F9C3EBF6AC}"/>
              </a:ext>
            </a:extLst>
          </p:cNvPr>
          <p:cNvSpPr/>
          <p:nvPr userDrawn="1"/>
        </p:nvSpPr>
        <p:spPr>
          <a:xfrm>
            <a:off x="0" y="6509657"/>
            <a:ext cx="12192000" cy="348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DE3D039-0A18-4031-8A63-D83666B066F6}"/>
              </a:ext>
            </a:extLst>
          </p:cNvPr>
          <p:cNvSpPr>
            <a:spLocks noGrp="1"/>
          </p:cNvSpPr>
          <p:nvPr>
            <p:ph type="title"/>
          </p:nvPr>
        </p:nvSpPr>
        <p:spPr>
          <a:xfrm>
            <a:off x="831850" y="3429000"/>
            <a:ext cx="10515600" cy="3080657"/>
          </a:xfrm>
        </p:spPr>
        <p:txBody>
          <a:bodyPr anchor="ctr"/>
          <a:lstStyle>
            <a:lvl1pPr>
              <a:defRPr sz="6000" b="1">
                <a:solidFill>
                  <a:schemeClr val="bg1"/>
                </a:solidFill>
              </a:defRPr>
            </a:lvl1pPr>
          </a:lstStyle>
          <a:p>
            <a:r>
              <a:rPr lang="en-US"/>
              <a:t>Click to edit Master title style</a:t>
            </a:r>
          </a:p>
        </p:txBody>
      </p:sp>
    </p:spTree>
    <p:extLst>
      <p:ext uri="{BB962C8B-B14F-4D97-AF65-F5344CB8AC3E}">
        <p14:creationId xmlns:p14="http://schemas.microsoft.com/office/powerpoint/2010/main" val="1591659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am slide">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8C642-49FB-4E16-A3A0-B2ACBEABFFD6}"/>
              </a:ext>
            </a:extLst>
          </p:cNvPr>
          <p:cNvSpPr>
            <a:spLocks noGrp="1"/>
          </p:cNvSpPr>
          <p:nvPr>
            <p:ph type="title"/>
          </p:nvPr>
        </p:nvSpPr>
        <p:spPr/>
        <p:txBody>
          <a:bodyPr/>
          <a:lstStyle>
            <a:lvl1pPr algn="ctr">
              <a:defRPr b="1">
                <a:solidFill>
                  <a:schemeClr val="accent4"/>
                </a:solidFill>
              </a:defRPr>
            </a:lvl1pPr>
          </a:lstStyle>
          <a:p>
            <a:r>
              <a:rPr lang="en-US"/>
              <a:t>Click to edit Master title style</a:t>
            </a:r>
          </a:p>
        </p:txBody>
      </p:sp>
      <p:sp>
        <p:nvSpPr>
          <p:cNvPr id="6" name="Picture Placeholder 15">
            <a:extLst>
              <a:ext uri="{FF2B5EF4-FFF2-40B4-BE49-F238E27FC236}">
                <a16:creationId xmlns:a16="http://schemas.microsoft.com/office/drawing/2014/main" id="{A74BA5A7-7918-4C65-BAAB-14B3A1E2B4E4}"/>
              </a:ext>
            </a:extLst>
          </p:cNvPr>
          <p:cNvSpPr>
            <a:spLocks noGrp="1"/>
          </p:cNvSpPr>
          <p:nvPr>
            <p:ph type="pic" sz="quarter" idx="42"/>
          </p:nvPr>
        </p:nvSpPr>
        <p:spPr>
          <a:xfrm>
            <a:off x="152161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a:t>Click icon to add picture</a:t>
            </a:r>
            <a:endParaRPr lang="en-ZA" dirty="0"/>
          </a:p>
        </p:txBody>
      </p:sp>
      <p:sp>
        <p:nvSpPr>
          <p:cNvPr id="7" name="Picture Placeholder 15">
            <a:extLst>
              <a:ext uri="{FF2B5EF4-FFF2-40B4-BE49-F238E27FC236}">
                <a16:creationId xmlns:a16="http://schemas.microsoft.com/office/drawing/2014/main" id="{0C5DF728-AFC5-467F-86BF-45BBD7787257}"/>
              </a:ext>
            </a:extLst>
          </p:cNvPr>
          <p:cNvSpPr>
            <a:spLocks noGrp="1"/>
          </p:cNvSpPr>
          <p:nvPr>
            <p:ph type="pic" sz="quarter" idx="43"/>
          </p:nvPr>
        </p:nvSpPr>
        <p:spPr>
          <a:xfrm>
            <a:off x="407938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a:t>Click icon to add picture</a:t>
            </a:r>
            <a:endParaRPr lang="en-ZA" dirty="0"/>
          </a:p>
        </p:txBody>
      </p:sp>
      <p:sp>
        <p:nvSpPr>
          <p:cNvPr id="8" name="Picture Placeholder 15">
            <a:extLst>
              <a:ext uri="{FF2B5EF4-FFF2-40B4-BE49-F238E27FC236}">
                <a16:creationId xmlns:a16="http://schemas.microsoft.com/office/drawing/2014/main" id="{BBFE7B80-0990-424B-A099-BFECB5508302}"/>
              </a:ext>
            </a:extLst>
          </p:cNvPr>
          <p:cNvSpPr>
            <a:spLocks noGrp="1"/>
          </p:cNvSpPr>
          <p:nvPr>
            <p:ph type="pic" sz="quarter" idx="44"/>
          </p:nvPr>
        </p:nvSpPr>
        <p:spPr>
          <a:xfrm>
            <a:off x="663715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a:t>Click icon to add picture</a:t>
            </a:r>
            <a:endParaRPr lang="en-ZA" dirty="0"/>
          </a:p>
        </p:txBody>
      </p:sp>
      <p:sp>
        <p:nvSpPr>
          <p:cNvPr id="9" name="Picture Placeholder 15">
            <a:extLst>
              <a:ext uri="{FF2B5EF4-FFF2-40B4-BE49-F238E27FC236}">
                <a16:creationId xmlns:a16="http://schemas.microsoft.com/office/drawing/2014/main" id="{5B4A0F3D-F23F-4072-9FF5-6CFE888CE1E0}"/>
              </a:ext>
            </a:extLst>
          </p:cNvPr>
          <p:cNvSpPr>
            <a:spLocks noGrp="1"/>
          </p:cNvSpPr>
          <p:nvPr>
            <p:ph type="pic" sz="quarter" idx="45"/>
          </p:nvPr>
        </p:nvSpPr>
        <p:spPr>
          <a:xfrm>
            <a:off x="9194922" y="2601972"/>
            <a:ext cx="1476000" cy="1476000"/>
          </a:xfrm>
          <a:noFill/>
          <a:ln w="396875" cap="sq">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0" rIns="180000" bIns="0" numCol="1" spcCol="0" rtlCol="0" fromWordArt="0" anchor="ctr" anchorCtr="1" forceAA="0" compatLnSpc="1">
            <a:prstTxWarp prst="textNoShape">
              <a:avLst/>
            </a:prstTxWarp>
            <a:noAutofit/>
          </a:bodyPr>
          <a:lstStyle>
            <a:lvl1pPr marL="0" indent="0" algn="ctr">
              <a:buNone/>
              <a:defRPr lang="en-ZA" sz="1100" i="1">
                <a:solidFill>
                  <a:schemeClr val="tx1">
                    <a:lumMod val="50000"/>
                    <a:lumOff val="50000"/>
                  </a:schemeClr>
                </a:solidFill>
                <a:latin typeface="Times New Roman" panose="02020603050405020304" pitchFamily="18" charset="0"/>
                <a:cs typeface="Times New Roman" panose="02020603050405020304" pitchFamily="18" charset="0"/>
              </a:defRPr>
            </a:lvl1pPr>
          </a:lstStyle>
          <a:p>
            <a:pPr marL="266700" lvl="0" indent="-266700" algn="ctr"/>
            <a:r>
              <a:rPr lang="en-US"/>
              <a:t>Click icon to add picture</a:t>
            </a:r>
            <a:endParaRPr lang="en-ZA" dirty="0"/>
          </a:p>
        </p:txBody>
      </p:sp>
      <p:sp>
        <p:nvSpPr>
          <p:cNvPr id="11" name="Text Placeholder 8">
            <a:extLst>
              <a:ext uri="{FF2B5EF4-FFF2-40B4-BE49-F238E27FC236}">
                <a16:creationId xmlns:a16="http://schemas.microsoft.com/office/drawing/2014/main" id="{14F97182-060B-42D4-9BD6-AADEBB4691F8}"/>
              </a:ext>
            </a:extLst>
          </p:cNvPr>
          <p:cNvSpPr>
            <a:spLocks noGrp="1"/>
          </p:cNvSpPr>
          <p:nvPr>
            <p:ph type="body" sz="quarter" idx="33" hasCustomPrompt="1"/>
          </p:nvPr>
        </p:nvSpPr>
        <p:spPr>
          <a:xfrm>
            <a:off x="1214950" y="4624131"/>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2" name="Text Placeholder 8">
            <a:extLst>
              <a:ext uri="{FF2B5EF4-FFF2-40B4-BE49-F238E27FC236}">
                <a16:creationId xmlns:a16="http://schemas.microsoft.com/office/drawing/2014/main" id="{0C32DCEC-D4CF-4F91-ABA7-22726A1E9925}"/>
              </a:ext>
            </a:extLst>
          </p:cNvPr>
          <p:cNvSpPr>
            <a:spLocks noGrp="1"/>
          </p:cNvSpPr>
          <p:nvPr>
            <p:ph type="body" sz="quarter" idx="46" hasCustomPrompt="1"/>
          </p:nvPr>
        </p:nvSpPr>
        <p:spPr>
          <a:xfrm>
            <a:off x="1214950" y="4993009"/>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16" name="Text Placeholder 8">
            <a:extLst>
              <a:ext uri="{FF2B5EF4-FFF2-40B4-BE49-F238E27FC236}">
                <a16:creationId xmlns:a16="http://schemas.microsoft.com/office/drawing/2014/main" id="{04BECAB1-5EBD-4BC7-8F7A-8B4CA80746C4}"/>
              </a:ext>
            </a:extLst>
          </p:cNvPr>
          <p:cNvSpPr>
            <a:spLocks noGrp="1"/>
          </p:cNvSpPr>
          <p:nvPr>
            <p:ph type="body" sz="quarter" idx="47" hasCustomPrompt="1"/>
          </p:nvPr>
        </p:nvSpPr>
        <p:spPr>
          <a:xfrm>
            <a:off x="3764623" y="4624131"/>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17" name="Text Placeholder 8">
            <a:extLst>
              <a:ext uri="{FF2B5EF4-FFF2-40B4-BE49-F238E27FC236}">
                <a16:creationId xmlns:a16="http://schemas.microsoft.com/office/drawing/2014/main" id="{8D671F83-5A25-4513-86E5-FFBF3BF3106F}"/>
              </a:ext>
            </a:extLst>
          </p:cNvPr>
          <p:cNvSpPr>
            <a:spLocks noGrp="1"/>
          </p:cNvSpPr>
          <p:nvPr>
            <p:ph type="body" sz="quarter" idx="48" hasCustomPrompt="1"/>
          </p:nvPr>
        </p:nvSpPr>
        <p:spPr>
          <a:xfrm>
            <a:off x="3764623" y="4993009"/>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19" name="Text Placeholder 8">
            <a:extLst>
              <a:ext uri="{FF2B5EF4-FFF2-40B4-BE49-F238E27FC236}">
                <a16:creationId xmlns:a16="http://schemas.microsoft.com/office/drawing/2014/main" id="{F6EE3639-A148-489C-A695-7EA2313AEF3B}"/>
              </a:ext>
            </a:extLst>
          </p:cNvPr>
          <p:cNvSpPr>
            <a:spLocks noGrp="1"/>
          </p:cNvSpPr>
          <p:nvPr>
            <p:ph type="body" sz="quarter" idx="49" hasCustomPrompt="1"/>
          </p:nvPr>
        </p:nvSpPr>
        <p:spPr>
          <a:xfrm>
            <a:off x="6314296" y="4624131"/>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0" name="Text Placeholder 8">
            <a:extLst>
              <a:ext uri="{FF2B5EF4-FFF2-40B4-BE49-F238E27FC236}">
                <a16:creationId xmlns:a16="http://schemas.microsoft.com/office/drawing/2014/main" id="{BB55BB21-9247-450C-9A9D-D2AD9161E10F}"/>
              </a:ext>
            </a:extLst>
          </p:cNvPr>
          <p:cNvSpPr>
            <a:spLocks noGrp="1"/>
          </p:cNvSpPr>
          <p:nvPr>
            <p:ph type="body" sz="quarter" idx="50" hasCustomPrompt="1"/>
          </p:nvPr>
        </p:nvSpPr>
        <p:spPr>
          <a:xfrm>
            <a:off x="6314296" y="4993009"/>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2" name="Text Placeholder 8">
            <a:extLst>
              <a:ext uri="{FF2B5EF4-FFF2-40B4-BE49-F238E27FC236}">
                <a16:creationId xmlns:a16="http://schemas.microsoft.com/office/drawing/2014/main" id="{934A7F7B-4591-45E6-AF17-EC81162B7336}"/>
              </a:ext>
            </a:extLst>
          </p:cNvPr>
          <p:cNvSpPr>
            <a:spLocks noGrp="1"/>
          </p:cNvSpPr>
          <p:nvPr>
            <p:ph type="body" sz="quarter" idx="51" hasCustomPrompt="1"/>
          </p:nvPr>
        </p:nvSpPr>
        <p:spPr>
          <a:xfrm>
            <a:off x="8863969" y="4624131"/>
            <a:ext cx="2105186" cy="365125"/>
          </a:xfrm>
        </p:spPr>
        <p:txBody>
          <a:bodyPr/>
          <a:lstStyle>
            <a:lvl1pPr marL="0" indent="0" algn="ctr">
              <a:buFont typeface="Arial" panose="020B0604020202020204" pitchFamily="34" charset="0"/>
              <a:buNone/>
              <a:defRPr sz="1800" b="1">
                <a:solidFill>
                  <a:schemeClr val="accent1"/>
                </a:solidFill>
                <a:latin typeface="+mj-lt"/>
              </a:defRPr>
            </a:lvl1pPr>
          </a:lstStyle>
          <a:p>
            <a:pPr lvl="0"/>
            <a:r>
              <a:rPr lang="en-US"/>
              <a:t>Name</a:t>
            </a:r>
            <a:endParaRPr lang="en-ZA"/>
          </a:p>
        </p:txBody>
      </p:sp>
      <p:sp>
        <p:nvSpPr>
          <p:cNvPr id="23" name="Text Placeholder 8">
            <a:extLst>
              <a:ext uri="{FF2B5EF4-FFF2-40B4-BE49-F238E27FC236}">
                <a16:creationId xmlns:a16="http://schemas.microsoft.com/office/drawing/2014/main" id="{730702B6-2129-4FAB-8868-58B59C11FFCD}"/>
              </a:ext>
            </a:extLst>
          </p:cNvPr>
          <p:cNvSpPr>
            <a:spLocks noGrp="1"/>
          </p:cNvSpPr>
          <p:nvPr>
            <p:ph type="body" sz="quarter" idx="52" hasCustomPrompt="1"/>
          </p:nvPr>
        </p:nvSpPr>
        <p:spPr>
          <a:xfrm>
            <a:off x="8863969" y="4993009"/>
            <a:ext cx="2105186" cy="365125"/>
          </a:xfrm>
        </p:spPr>
        <p:txBody>
          <a:bodyPr>
            <a:normAutofit/>
          </a:bodyPr>
          <a:lstStyle>
            <a:lvl1pPr marL="0" indent="0" algn="ctr">
              <a:buFont typeface="Arial" panose="020B0604020202020204" pitchFamily="34" charset="0"/>
              <a:buNone/>
              <a:defRPr sz="1200">
                <a:solidFill>
                  <a:schemeClr val="accent4"/>
                </a:solidFill>
                <a:latin typeface="+mj-lt"/>
              </a:defRPr>
            </a:lvl1pPr>
          </a:lstStyle>
          <a:p>
            <a:pPr lvl="0"/>
            <a:r>
              <a:rPr lang="en-US"/>
              <a:t>Title</a:t>
            </a:r>
            <a:endParaRPr lang="en-ZA"/>
          </a:p>
        </p:txBody>
      </p:sp>
      <p:sp>
        <p:nvSpPr>
          <p:cNvPr id="24" name="Date Placeholder 4">
            <a:extLst>
              <a:ext uri="{FF2B5EF4-FFF2-40B4-BE49-F238E27FC236}">
                <a16:creationId xmlns:a16="http://schemas.microsoft.com/office/drawing/2014/main" id="{AD0AC7DB-F500-41DA-8326-3ED61B33F924}"/>
              </a:ext>
            </a:extLst>
          </p:cNvPr>
          <p:cNvSpPr>
            <a:spLocks noGrp="1"/>
          </p:cNvSpPr>
          <p:nvPr>
            <p:ph type="dt" sz="half" idx="10"/>
          </p:nvPr>
        </p:nvSpPr>
        <p:spPr>
          <a:xfrm>
            <a:off x="838200" y="6356350"/>
            <a:ext cx="2743200" cy="365125"/>
          </a:xfrm>
        </p:spPr>
        <p:txBody>
          <a:bodyPr/>
          <a:lstStyle>
            <a:lvl1pPr>
              <a:defRPr sz="900">
                <a:solidFill>
                  <a:schemeClr val="accent5">
                    <a:lumMod val="75000"/>
                  </a:schemeClr>
                </a:solidFill>
              </a:defRPr>
            </a:lvl1pPr>
          </a:lstStyle>
          <a:p>
            <a:r>
              <a:rPr lang="en-US" dirty="0"/>
              <a:t>7/29/20XX</a:t>
            </a:r>
          </a:p>
        </p:txBody>
      </p:sp>
      <p:sp>
        <p:nvSpPr>
          <p:cNvPr id="25" name="Footer Placeholder 5">
            <a:extLst>
              <a:ext uri="{FF2B5EF4-FFF2-40B4-BE49-F238E27FC236}">
                <a16:creationId xmlns:a16="http://schemas.microsoft.com/office/drawing/2014/main" id="{798612DF-528A-42D7-8634-25EFF61598DF}"/>
              </a:ext>
            </a:extLst>
          </p:cNvPr>
          <p:cNvSpPr>
            <a:spLocks noGrp="1"/>
          </p:cNvSpPr>
          <p:nvPr>
            <p:ph type="ftr" sz="quarter" idx="11"/>
          </p:nvPr>
        </p:nvSpPr>
        <p:spPr>
          <a:xfrm>
            <a:off x="4038600" y="6356350"/>
            <a:ext cx="4114800" cy="365125"/>
          </a:xfrm>
        </p:spPr>
        <p:txBody>
          <a:bodyPr/>
          <a:lstStyle>
            <a:lvl1pPr>
              <a:defRPr sz="900">
                <a:solidFill>
                  <a:schemeClr val="accent5">
                    <a:lumMod val="75000"/>
                  </a:schemeClr>
                </a:solidFill>
              </a:defRPr>
            </a:lvl1pPr>
          </a:lstStyle>
          <a:p>
            <a:r>
              <a:rPr lang="en-US" dirty="0"/>
              <a:t>Employee orientation</a:t>
            </a:r>
          </a:p>
        </p:txBody>
      </p:sp>
      <p:sp>
        <p:nvSpPr>
          <p:cNvPr id="26" name="Slide Number Placeholder 6">
            <a:extLst>
              <a:ext uri="{FF2B5EF4-FFF2-40B4-BE49-F238E27FC236}">
                <a16:creationId xmlns:a16="http://schemas.microsoft.com/office/drawing/2014/main" id="{1E3817B4-A707-4ACC-9CAC-E32B5E0A4F0B}"/>
              </a:ext>
            </a:extLst>
          </p:cNvPr>
          <p:cNvSpPr>
            <a:spLocks noGrp="1"/>
          </p:cNvSpPr>
          <p:nvPr>
            <p:ph type="sldNum" sz="quarter" idx="12"/>
          </p:nvPr>
        </p:nvSpPr>
        <p:spPr>
          <a:xfrm>
            <a:off x="8610600" y="6356350"/>
            <a:ext cx="2743200" cy="365125"/>
          </a:xfrm>
        </p:spPr>
        <p:txBody>
          <a:bodyPr/>
          <a:lstStyle>
            <a:lvl1pPr>
              <a:defRPr sz="900">
                <a:solidFill>
                  <a:schemeClr val="accent5">
                    <a:lumMod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663862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5669280" y="822325"/>
            <a:ext cx="5684520" cy="1325563"/>
          </a:xfrm>
        </p:spPr>
        <p:txBody>
          <a:bodyPr anchor="b"/>
          <a:lstStyle>
            <a:lvl1pPr>
              <a:defRPr b="1">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5669280" y="2595562"/>
            <a:ext cx="5684520" cy="3181034"/>
          </a:xfrm>
        </p:spPr>
        <p:txBody>
          <a:bodyPr>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9" name="Rectangle 8">
            <a:extLst>
              <a:ext uri="{FF2B5EF4-FFF2-40B4-BE49-F238E27FC236}">
                <a16:creationId xmlns:a16="http://schemas.microsoft.com/office/drawing/2014/main" id="{29197FF6-6321-41EE-A0C4-DEC0761A3C01}"/>
              </a:ext>
            </a:extLst>
          </p:cNvPr>
          <p:cNvSpPr/>
          <p:nvPr userDrawn="1"/>
        </p:nvSpPr>
        <p:spPr>
          <a:xfrm>
            <a:off x="0" y="0"/>
            <a:ext cx="4175760" cy="38404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545EFDD-D97D-44D9-8A6D-0FACEE0964B3}"/>
              </a:ext>
            </a:extLst>
          </p:cNvPr>
          <p:cNvSpPr/>
          <p:nvPr userDrawn="1"/>
        </p:nvSpPr>
        <p:spPr>
          <a:xfrm flipV="1">
            <a:off x="0" y="3840480"/>
            <a:ext cx="4175760" cy="2087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54E59D1-0F68-4FA3-944D-63FCD442DA66}"/>
              </a:ext>
            </a:extLst>
          </p:cNvPr>
          <p:cNvSpPr/>
          <p:nvPr userDrawn="1"/>
        </p:nvSpPr>
        <p:spPr>
          <a:xfrm flipV="1">
            <a:off x="0" y="5928360"/>
            <a:ext cx="4175760" cy="929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4">
            <a:extLst>
              <a:ext uri="{FF2B5EF4-FFF2-40B4-BE49-F238E27FC236}">
                <a16:creationId xmlns:a16="http://schemas.microsoft.com/office/drawing/2014/main" id="{2FF674D8-A0B1-4D60-AB18-A733984F7044}"/>
              </a:ext>
            </a:extLst>
          </p:cNvPr>
          <p:cNvSpPr>
            <a:spLocks noGrp="1"/>
          </p:cNvSpPr>
          <p:nvPr>
            <p:ph type="dt" sz="half" idx="10"/>
          </p:nvPr>
        </p:nvSpPr>
        <p:spPr>
          <a:xfrm>
            <a:off x="838200" y="6356350"/>
            <a:ext cx="2743200" cy="365125"/>
          </a:xfrm>
        </p:spPr>
        <p:txBody>
          <a:bodyPr/>
          <a:lstStyle>
            <a:lvl1pPr>
              <a:defRPr sz="900">
                <a:solidFill>
                  <a:schemeClr val="accent2">
                    <a:lumMod val="75000"/>
                  </a:schemeClr>
                </a:solidFill>
              </a:defRPr>
            </a:lvl1pPr>
          </a:lstStyle>
          <a:p>
            <a:r>
              <a:rPr lang="en-US" dirty="0"/>
              <a:t>7/29/20XX</a:t>
            </a:r>
          </a:p>
        </p:txBody>
      </p:sp>
      <p:sp>
        <p:nvSpPr>
          <p:cNvPr id="22" name="Footer Placeholder 5">
            <a:extLst>
              <a:ext uri="{FF2B5EF4-FFF2-40B4-BE49-F238E27FC236}">
                <a16:creationId xmlns:a16="http://schemas.microsoft.com/office/drawing/2014/main" id="{7E0AFFFB-7406-40B3-B2D5-18288BEA52C6}"/>
              </a:ext>
            </a:extLst>
          </p:cNvPr>
          <p:cNvSpPr>
            <a:spLocks noGrp="1"/>
          </p:cNvSpPr>
          <p:nvPr>
            <p:ph type="ftr" sz="quarter" idx="11"/>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23" name="Slide Number Placeholder 6">
            <a:extLst>
              <a:ext uri="{FF2B5EF4-FFF2-40B4-BE49-F238E27FC236}">
                <a16:creationId xmlns:a16="http://schemas.microsoft.com/office/drawing/2014/main" id="{0D2AF818-9E4C-485A-8EA3-3BD5917D5233}"/>
              </a:ext>
            </a:extLst>
          </p:cNvPr>
          <p:cNvSpPr>
            <a:spLocks noGrp="1"/>
          </p:cNvSpPr>
          <p:nvPr>
            <p:ph type="sldNum" sz="quarter" idx="12"/>
          </p:nvPr>
        </p:nvSpPr>
        <p:spPr>
          <a:xfrm>
            <a:off x="8610600" y="6356350"/>
            <a:ext cx="2743200" cy="365125"/>
          </a:xfrm>
        </p:spPr>
        <p:txBody>
          <a:bodyPr/>
          <a:lstStyle>
            <a:lvl1pPr>
              <a:defRPr sz="900">
                <a:solidFill>
                  <a:schemeClr val="accent4">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164587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838200" y="822325"/>
            <a:ext cx="5684520" cy="1325563"/>
          </a:xfrm>
        </p:spPr>
        <p:txBody>
          <a:bodyPr anchor="b"/>
          <a:lstStyle>
            <a:lvl1pPr>
              <a:defRPr b="1">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838200" y="2595562"/>
            <a:ext cx="5684520" cy="441552"/>
          </a:xfrm>
        </p:spPr>
        <p:txBody>
          <a:bodyPr>
            <a:normAutofit/>
          </a:bodyPr>
          <a:lstStyle>
            <a:lvl1pPr marL="0" indent="0">
              <a:lnSpc>
                <a:spcPct val="100000"/>
              </a:lnSpc>
              <a:buNone/>
              <a:defRPr lang="en-US" sz="1800" b="1" kern="1200" dirty="0" smtClean="0">
                <a:solidFill>
                  <a:schemeClr val="accent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9" name="Rectangle 8">
            <a:extLst>
              <a:ext uri="{FF2B5EF4-FFF2-40B4-BE49-F238E27FC236}">
                <a16:creationId xmlns:a16="http://schemas.microsoft.com/office/drawing/2014/main" id="{29197FF6-6321-41EE-A0C4-DEC0761A3C01}"/>
              </a:ext>
            </a:extLst>
          </p:cNvPr>
          <p:cNvSpPr/>
          <p:nvPr userDrawn="1"/>
        </p:nvSpPr>
        <p:spPr>
          <a:xfrm>
            <a:off x="8016240" y="0"/>
            <a:ext cx="240138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545EFDD-D97D-44D9-8A6D-0FACEE0964B3}"/>
              </a:ext>
            </a:extLst>
          </p:cNvPr>
          <p:cNvSpPr/>
          <p:nvPr userDrawn="1"/>
        </p:nvSpPr>
        <p:spPr>
          <a:xfrm flipV="1">
            <a:off x="10417629" y="0"/>
            <a:ext cx="177437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54E59D1-0F68-4FA3-944D-63FCD442DA66}"/>
              </a:ext>
            </a:extLst>
          </p:cNvPr>
          <p:cNvSpPr/>
          <p:nvPr userDrawn="1"/>
        </p:nvSpPr>
        <p:spPr>
          <a:xfrm flipV="1">
            <a:off x="11800114" y="0"/>
            <a:ext cx="39188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Content Placeholder 2">
            <a:extLst>
              <a:ext uri="{FF2B5EF4-FFF2-40B4-BE49-F238E27FC236}">
                <a16:creationId xmlns:a16="http://schemas.microsoft.com/office/drawing/2014/main" id="{620C3808-5997-40A2-83EF-E2136C52EFE1}"/>
              </a:ext>
            </a:extLst>
          </p:cNvPr>
          <p:cNvSpPr>
            <a:spLocks noGrp="1"/>
          </p:cNvSpPr>
          <p:nvPr>
            <p:ph idx="10"/>
          </p:nvPr>
        </p:nvSpPr>
        <p:spPr>
          <a:xfrm>
            <a:off x="838200" y="4529818"/>
            <a:ext cx="5684520" cy="441552"/>
          </a:xfrm>
        </p:spPr>
        <p:txBody>
          <a:bodyPr>
            <a:normAutofit/>
          </a:bodyPr>
          <a:lstStyle>
            <a:lvl1pPr marL="0" indent="0">
              <a:lnSpc>
                <a:spcPct val="100000"/>
              </a:lnSpc>
              <a:buNone/>
              <a:defRPr lang="en-US" sz="1800" b="1" kern="1200" dirty="0">
                <a:solidFill>
                  <a:schemeClr val="accent2"/>
                </a:solidFill>
                <a:latin typeface="+mn-lt"/>
                <a:ea typeface="+mn-ea"/>
                <a:cs typeface="+mn-cs"/>
              </a:defRPr>
            </a:lvl1pPr>
            <a:lvl2pPr marL="457200" indent="0">
              <a:buNone/>
              <a:defRPr/>
            </a:lvl2pPr>
            <a:lvl3pPr marL="914400" indent="0">
              <a:buNone/>
              <a:defRPr/>
            </a:lvl3pPr>
            <a:lvl4pPr marL="1371600" indent="0">
              <a:buNone/>
              <a:defRPr/>
            </a:lvl4pPr>
            <a:lvl5pPr marL="1828800" indent="0">
              <a:buNone/>
              <a:defRPr/>
            </a:lvl5pPr>
          </a:lstStyle>
          <a:p>
            <a:pPr marL="0" lvl="0" indent="0" algn="l" defTabSz="914400" rtl="0" eaLnBrk="1" latinLnBrk="0" hangingPunct="1">
              <a:lnSpc>
                <a:spcPct val="100000"/>
              </a:lnSpc>
              <a:spcBef>
                <a:spcPts val="1000"/>
              </a:spcBef>
              <a:buFont typeface="Arial" panose="020B0604020202020204" pitchFamily="34" charset="0"/>
              <a:buNone/>
            </a:pPr>
            <a:r>
              <a:rPr lang="en-US"/>
              <a:t>Click to edit Master text styles</a:t>
            </a:r>
          </a:p>
        </p:txBody>
      </p:sp>
      <p:sp>
        <p:nvSpPr>
          <p:cNvPr id="8" name="Content Placeholder 2">
            <a:extLst>
              <a:ext uri="{FF2B5EF4-FFF2-40B4-BE49-F238E27FC236}">
                <a16:creationId xmlns:a16="http://schemas.microsoft.com/office/drawing/2014/main" id="{EAD9A34D-2599-4944-8F4B-6953690367EE}"/>
              </a:ext>
            </a:extLst>
          </p:cNvPr>
          <p:cNvSpPr>
            <a:spLocks noGrp="1"/>
          </p:cNvSpPr>
          <p:nvPr>
            <p:ph idx="11"/>
          </p:nvPr>
        </p:nvSpPr>
        <p:spPr>
          <a:xfrm>
            <a:off x="838200" y="3040514"/>
            <a:ext cx="5684520" cy="1106942"/>
          </a:xfrm>
        </p:spPr>
        <p:txBody>
          <a:bodyPr>
            <a:normAutofit/>
          </a:bodyPr>
          <a:lstStyle>
            <a:lvl1pPr marL="285750" indent="-285750">
              <a:lnSpc>
                <a:spcPct val="100000"/>
              </a:lnSpc>
              <a:buFont typeface="Arial" panose="020B0604020202020204" pitchFamily="34" charset="0"/>
              <a:buChar char="•"/>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0" name="Content Placeholder 2">
            <a:extLst>
              <a:ext uri="{FF2B5EF4-FFF2-40B4-BE49-F238E27FC236}">
                <a16:creationId xmlns:a16="http://schemas.microsoft.com/office/drawing/2014/main" id="{4D123A04-698E-4E6B-BB2C-C4FCA2CFBB9A}"/>
              </a:ext>
            </a:extLst>
          </p:cNvPr>
          <p:cNvSpPr>
            <a:spLocks noGrp="1"/>
          </p:cNvSpPr>
          <p:nvPr>
            <p:ph idx="12"/>
          </p:nvPr>
        </p:nvSpPr>
        <p:spPr>
          <a:xfrm>
            <a:off x="838200" y="4993888"/>
            <a:ext cx="5684520" cy="1106942"/>
          </a:xfrm>
        </p:spPr>
        <p:txBody>
          <a:bodyPr>
            <a:normAutofit/>
          </a:bodyPr>
          <a:lstStyle>
            <a:lvl1pPr marL="285750" indent="-285750">
              <a:lnSpc>
                <a:spcPct val="100000"/>
              </a:lnSpc>
              <a:buFont typeface="Arial" panose="020B0604020202020204" pitchFamily="34" charset="0"/>
              <a:buChar char="•"/>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4" name="Date Placeholder 4">
            <a:extLst>
              <a:ext uri="{FF2B5EF4-FFF2-40B4-BE49-F238E27FC236}">
                <a16:creationId xmlns:a16="http://schemas.microsoft.com/office/drawing/2014/main" id="{8BC6F0B0-7E88-4658-BED0-B126DDE797A0}"/>
              </a:ext>
            </a:extLst>
          </p:cNvPr>
          <p:cNvSpPr>
            <a:spLocks noGrp="1"/>
          </p:cNvSpPr>
          <p:nvPr>
            <p:ph type="dt" sz="half" idx="13"/>
          </p:nvPr>
        </p:nvSpPr>
        <p:spPr>
          <a:xfrm>
            <a:off x="838200" y="6356350"/>
            <a:ext cx="2743200" cy="365125"/>
          </a:xfrm>
        </p:spPr>
        <p:txBody>
          <a:bodyPr/>
          <a:lstStyle>
            <a:lvl1pPr>
              <a:defRPr sz="900">
                <a:solidFill>
                  <a:schemeClr val="accent4">
                    <a:lumMod val="40000"/>
                    <a:lumOff val="60000"/>
                  </a:schemeClr>
                </a:solidFill>
              </a:defRPr>
            </a:lvl1pPr>
          </a:lstStyle>
          <a:p>
            <a:r>
              <a:rPr lang="en-US" dirty="0"/>
              <a:t>7/29/20XX</a:t>
            </a:r>
          </a:p>
        </p:txBody>
      </p:sp>
      <p:sp>
        <p:nvSpPr>
          <p:cNvPr id="15" name="Footer Placeholder 5">
            <a:extLst>
              <a:ext uri="{FF2B5EF4-FFF2-40B4-BE49-F238E27FC236}">
                <a16:creationId xmlns:a16="http://schemas.microsoft.com/office/drawing/2014/main" id="{1B454B68-B7BD-4197-BF00-63964D76348E}"/>
              </a:ext>
            </a:extLst>
          </p:cNvPr>
          <p:cNvSpPr>
            <a:spLocks noGrp="1"/>
          </p:cNvSpPr>
          <p:nvPr>
            <p:ph type="ftr" sz="quarter" idx="14"/>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16" name="Slide Number Placeholder 6">
            <a:extLst>
              <a:ext uri="{FF2B5EF4-FFF2-40B4-BE49-F238E27FC236}">
                <a16:creationId xmlns:a16="http://schemas.microsoft.com/office/drawing/2014/main" id="{BAA42605-D696-484D-B611-62CB3140EAC3}"/>
              </a:ext>
            </a:extLst>
          </p:cNvPr>
          <p:cNvSpPr>
            <a:spLocks noGrp="1"/>
          </p:cNvSpPr>
          <p:nvPr>
            <p:ph type="sldNum" sz="quarter" idx="15"/>
          </p:nvPr>
        </p:nvSpPr>
        <p:spPr>
          <a:xfrm>
            <a:off x="8610600" y="6356350"/>
            <a:ext cx="2743200" cy="365125"/>
          </a:xfrm>
        </p:spPr>
        <p:txBody>
          <a:bodyPr/>
          <a:lstStyle>
            <a:lvl1pPr>
              <a:defRPr sz="900">
                <a:solidFill>
                  <a:schemeClr val="accent5"/>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65568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four content">
    <p:bg>
      <p:bgPr>
        <a:solidFill>
          <a:schemeClr val="accent4"/>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2A3DF3F-0A0C-4018-A9D5-6DE43170F37E}"/>
              </a:ext>
            </a:extLst>
          </p:cNvPr>
          <p:cNvSpPr>
            <a:spLocks noGrp="1"/>
          </p:cNvSpPr>
          <p:nvPr>
            <p:ph type="title"/>
          </p:nvPr>
        </p:nvSpPr>
        <p:spPr>
          <a:xfrm>
            <a:off x="2024742" y="822325"/>
            <a:ext cx="9329058" cy="1325563"/>
          </a:xfrm>
        </p:spPr>
        <p:txBody>
          <a:bodyPr anchor="b"/>
          <a:lstStyle>
            <a:lvl1pPr>
              <a:defRPr b="1">
                <a:solidFill>
                  <a:schemeClr val="bg1"/>
                </a:solidFill>
              </a:defRPr>
            </a:lvl1pPr>
          </a:lstStyle>
          <a:p>
            <a:r>
              <a:rPr lang="en-US"/>
              <a:t>Click to edit Master title style</a:t>
            </a:r>
          </a:p>
        </p:txBody>
      </p:sp>
      <p:sp>
        <p:nvSpPr>
          <p:cNvPr id="8" name="Content Placeholder 2">
            <a:extLst>
              <a:ext uri="{FF2B5EF4-FFF2-40B4-BE49-F238E27FC236}">
                <a16:creationId xmlns:a16="http://schemas.microsoft.com/office/drawing/2014/main" id="{B2E9ED8E-C27B-434B-BABA-E66DF12C5036}"/>
              </a:ext>
            </a:extLst>
          </p:cNvPr>
          <p:cNvSpPr>
            <a:spLocks noGrp="1"/>
          </p:cNvSpPr>
          <p:nvPr>
            <p:ph idx="1"/>
          </p:nvPr>
        </p:nvSpPr>
        <p:spPr>
          <a:xfrm>
            <a:off x="2024742" y="2595562"/>
            <a:ext cx="4334689" cy="474211"/>
          </a:xfrm>
        </p:spPr>
        <p:txBody>
          <a:bodyPr>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0" name="Rectangle 9">
            <a:extLst>
              <a:ext uri="{FF2B5EF4-FFF2-40B4-BE49-F238E27FC236}">
                <a16:creationId xmlns:a16="http://schemas.microsoft.com/office/drawing/2014/main" id="{CA9EBAE4-D52F-453F-8270-8B6E097489BF}"/>
              </a:ext>
            </a:extLst>
          </p:cNvPr>
          <p:cNvSpPr/>
          <p:nvPr userDrawn="1"/>
        </p:nvSpPr>
        <p:spPr>
          <a:xfrm>
            <a:off x="0" y="-1"/>
            <a:ext cx="674914" cy="68579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9FC540D-D53A-486F-96EA-3488254DA8F1}"/>
              </a:ext>
            </a:extLst>
          </p:cNvPr>
          <p:cNvSpPr/>
          <p:nvPr userDrawn="1"/>
        </p:nvSpPr>
        <p:spPr>
          <a:xfrm flipV="1">
            <a:off x="674914" y="0"/>
            <a:ext cx="67491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ntent Placeholder 2">
            <a:extLst>
              <a:ext uri="{FF2B5EF4-FFF2-40B4-BE49-F238E27FC236}">
                <a16:creationId xmlns:a16="http://schemas.microsoft.com/office/drawing/2014/main" id="{AA5699F8-E412-4D90-AD9E-5A933F03D673}"/>
              </a:ext>
            </a:extLst>
          </p:cNvPr>
          <p:cNvSpPr>
            <a:spLocks noGrp="1"/>
          </p:cNvSpPr>
          <p:nvPr>
            <p:ph idx="10"/>
          </p:nvPr>
        </p:nvSpPr>
        <p:spPr>
          <a:xfrm>
            <a:off x="7019111" y="2595562"/>
            <a:ext cx="4334689" cy="474211"/>
          </a:xfrm>
        </p:spPr>
        <p:txBody>
          <a:bodyPr>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5" name="Content Placeholder 2">
            <a:extLst>
              <a:ext uri="{FF2B5EF4-FFF2-40B4-BE49-F238E27FC236}">
                <a16:creationId xmlns:a16="http://schemas.microsoft.com/office/drawing/2014/main" id="{3C6CD4EE-A2DF-4227-8E8E-061E1811B311}"/>
              </a:ext>
            </a:extLst>
          </p:cNvPr>
          <p:cNvSpPr>
            <a:spLocks noGrp="1"/>
          </p:cNvSpPr>
          <p:nvPr>
            <p:ph idx="11"/>
          </p:nvPr>
        </p:nvSpPr>
        <p:spPr>
          <a:xfrm>
            <a:off x="2024742" y="4446132"/>
            <a:ext cx="4334689" cy="474211"/>
          </a:xfrm>
        </p:spPr>
        <p:txBody>
          <a:bodyPr>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6" name="Content Placeholder 2">
            <a:extLst>
              <a:ext uri="{FF2B5EF4-FFF2-40B4-BE49-F238E27FC236}">
                <a16:creationId xmlns:a16="http://schemas.microsoft.com/office/drawing/2014/main" id="{2BD7E863-25A7-4713-A3A0-9A5F432FE00D}"/>
              </a:ext>
            </a:extLst>
          </p:cNvPr>
          <p:cNvSpPr>
            <a:spLocks noGrp="1"/>
          </p:cNvSpPr>
          <p:nvPr>
            <p:ph idx="12"/>
          </p:nvPr>
        </p:nvSpPr>
        <p:spPr>
          <a:xfrm>
            <a:off x="7019111" y="4446132"/>
            <a:ext cx="4334689" cy="474211"/>
          </a:xfrm>
        </p:spPr>
        <p:txBody>
          <a:bodyPr>
            <a:normAutofit/>
          </a:bodyPr>
          <a:lstStyle>
            <a:lvl1pPr marL="0" indent="0">
              <a:lnSpc>
                <a:spcPct val="100000"/>
              </a:lnSpc>
              <a:buNone/>
              <a:defRPr sz="1800" b="1">
                <a:solidFill>
                  <a:schemeClr val="accent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7" name="Content Placeholder 2">
            <a:extLst>
              <a:ext uri="{FF2B5EF4-FFF2-40B4-BE49-F238E27FC236}">
                <a16:creationId xmlns:a16="http://schemas.microsoft.com/office/drawing/2014/main" id="{13EEC52D-9939-4E0F-B26E-6287735877FF}"/>
              </a:ext>
            </a:extLst>
          </p:cNvPr>
          <p:cNvSpPr>
            <a:spLocks noGrp="1"/>
          </p:cNvSpPr>
          <p:nvPr>
            <p:ph idx="13"/>
          </p:nvPr>
        </p:nvSpPr>
        <p:spPr>
          <a:xfrm>
            <a:off x="2024740" y="3069773"/>
            <a:ext cx="4334689" cy="1219201"/>
          </a:xfrm>
        </p:spPr>
        <p:txBody>
          <a:bodyPr>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8" name="Content Placeholder 2">
            <a:extLst>
              <a:ext uri="{FF2B5EF4-FFF2-40B4-BE49-F238E27FC236}">
                <a16:creationId xmlns:a16="http://schemas.microsoft.com/office/drawing/2014/main" id="{3F6A9263-89CC-446B-AA55-FA0F0180A706}"/>
              </a:ext>
            </a:extLst>
          </p:cNvPr>
          <p:cNvSpPr>
            <a:spLocks noGrp="1"/>
          </p:cNvSpPr>
          <p:nvPr>
            <p:ph idx="14"/>
          </p:nvPr>
        </p:nvSpPr>
        <p:spPr>
          <a:xfrm>
            <a:off x="7019109" y="3069773"/>
            <a:ext cx="4334689" cy="1219201"/>
          </a:xfrm>
        </p:spPr>
        <p:txBody>
          <a:bodyPr>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9" name="Content Placeholder 2">
            <a:extLst>
              <a:ext uri="{FF2B5EF4-FFF2-40B4-BE49-F238E27FC236}">
                <a16:creationId xmlns:a16="http://schemas.microsoft.com/office/drawing/2014/main" id="{73A562DC-F1FD-4766-B507-CC08FBA1EE68}"/>
              </a:ext>
            </a:extLst>
          </p:cNvPr>
          <p:cNvSpPr>
            <a:spLocks noGrp="1"/>
          </p:cNvSpPr>
          <p:nvPr>
            <p:ph idx="15"/>
          </p:nvPr>
        </p:nvSpPr>
        <p:spPr>
          <a:xfrm>
            <a:off x="2024740" y="4920343"/>
            <a:ext cx="4334689" cy="1219201"/>
          </a:xfrm>
        </p:spPr>
        <p:txBody>
          <a:bodyPr>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20" name="Content Placeholder 2">
            <a:extLst>
              <a:ext uri="{FF2B5EF4-FFF2-40B4-BE49-F238E27FC236}">
                <a16:creationId xmlns:a16="http://schemas.microsoft.com/office/drawing/2014/main" id="{B4A99B91-CC4B-4964-B372-94ED4BB9A772}"/>
              </a:ext>
            </a:extLst>
          </p:cNvPr>
          <p:cNvSpPr>
            <a:spLocks noGrp="1"/>
          </p:cNvSpPr>
          <p:nvPr>
            <p:ph idx="16"/>
          </p:nvPr>
        </p:nvSpPr>
        <p:spPr>
          <a:xfrm>
            <a:off x="7019109" y="4920343"/>
            <a:ext cx="4334689" cy="1219201"/>
          </a:xfrm>
        </p:spPr>
        <p:txBody>
          <a:bodyPr>
            <a:normAutofit/>
          </a:bodyPr>
          <a:lstStyle>
            <a:lvl1pPr marL="285750" indent="-285750">
              <a:lnSpc>
                <a:spcPct val="100000"/>
              </a:lnSpc>
              <a:buFont typeface="Arial" panose="020B0604020202020204" pitchFamily="34" charset="0"/>
              <a:buChar char="•"/>
              <a:defRPr sz="12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21" name="Date Placeholder 4">
            <a:extLst>
              <a:ext uri="{FF2B5EF4-FFF2-40B4-BE49-F238E27FC236}">
                <a16:creationId xmlns:a16="http://schemas.microsoft.com/office/drawing/2014/main" id="{5413A312-123E-4C7A-864E-C120568D6037}"/>
              </a:ext>
            </a:extLst>
          </p:cNvPr>
          <p:cNvSpPr>
            <a:spLocks noGrp="1"/>
          </p:cNvSpPr>
          <p:nvPr>
            <p:ph type="dt" sz="half" idx="17"/>
          </p:nvPr>
        </p:nvSpPr>
        <p:spPr>
          <a:xfrm>
            <a:off x="2024740" y="6356350"/>
            <a:ext cx="1556659" cy="365125"/>
          </a:xfrm>
        </p:spPr>
        <p:txBody>
          <a:bodyPr/>
          <a:lstStyle>
            <a:lvl1pPr>
              <a:defRPr sz="900">
                <a:solidFill>
                  <a:schemeClr val="accent4">
                    <a:lumMod val="40000"/>
                    <a:lumOff val="60000"/>
                  </a:schemeClr>
                </a:solidFill>
              </a:defRPr>
            </a:lvl1pPr>
          </a:lstStyle>
          <a:p>
            <a:r>
              <a:rPr lang="en-US" dirty="0"/>
              <a:t>7/29/20XX</a:t>
            </a:r>
          </a:p>
        </p:txBody>
      </p:sp>
      <p:sp>
        <p:nvSpPr>
          <p:cNvPr id="22" name="Footer Placeholder 5">
            <a:extLst>
              <a:ext uri="{FF2B5EF4-FFF2-40B4-BE49-F238E27FC236}">
                <a16:creationId xmlns:a16="http://schemas.microsoft.com/office/drawing/2014/main" id="{F3306EE3-B07E-48BA-A4EE-EAFE9A458C38}"/>
              </a:ext>
            </a:extLst>
          </p:cNvPr>
          <p:cNvSpPr>
            <a:spLocks noGrp="1"/>
          </p:cNvSpPr>
          <p:nvPr>
            <p:ph type="ftr" sz="quarter" idx="18"/>
          </p:nvPr>
        </p:nvSpPr>
        <p:spPr>
          <a:xfrm>
            <a:off x="4038600" y="6356350"/>
            <a:ext cx="5268686" cy="365125"/>
          </a:xfrm>
        </p:spPr>
        <p:txBody>
          <a:bodyPr/>
          <a:lstStyle>
            <a:lvl1pPr>
              <a:defRPr sz="900">
                <a:solidFill>
                  <a:schemeClr val="accent4">
                    <a:lumMod val="40000"/>
                    <a:lumOff val="60000"/>
                  </a:schemeClr>
                </a:solidFill>
              </a:defRPr>
            </a:lvl1pPr>
          </a:lstStyle>
          <a:p>
            <a:r>
              <a:rPr lang="en-US" dirty="0"/>
              <a:t>Employee orientation</a:t>
            </a:r>
          </a:p>
        </p:txBody>
      </p:sp>
      <p:sp>
        <p:nvSpPr>
          <p:cNvPr id="23" name="Slide Number Placeholder 6">
            <a:extLst>
              <a:ext uri="{FF2B5EF4-FFF2-40B4-BE49-F238E27FC236}">
                <a16:creationId xmlns:a16="http://schemas.microsoft.com/office/drawing/2014/main" id="{6A049DF0-5C6A-4542-841D-C03F62304820}"/>
              </a:ext>
            </a:extLst>
          </p:cNvPr>
          <p:cNvSpPr>
            <a:spLocks noGrp="1"/>
          </p:cNvSpPr>
          <p:nvPr>
            <p:ph type="sldNum" sz="quarter" idx="19"/>
          </p:nvPr>
        </p:nvSpPr>
        <p:spPr>
          <a:xfrm>
            <a:off x="9764486" y="6356350"/>
            <a:ext cx="1589314" cy="365125"/>
          </a:xfrm>
        </p:spPr>
        <p:txBody>
          <a:bodyPr/>
          <a:lstStyle>
            <a:lvl1pPr>
              <a:defRPr sz="900">
                <a:solidFill>
                  <a:schemeClr val="accent4">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48215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left content">
    <p:bg>
      <p:bgPr>
        <a:solidFill>
          <a:schemeClr val="accent4"/>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9BF9015-BE24-42C7-B20B-596FE57DE338}"/>
              </a:ext>
            </a:extLst>
          </p:cNvPr>
          <p:cNvSpPr>
            <a:spLocks noGrp="1"/>
          </p:cNvSpPr>
          <p:nvPr>
            <p:ph type="title" hasCustomPrompt="1"/>
          </p:nvPr>
        </p:nvSpPr>
        <p:spPr>
          <a:xfrm>
            <a:off x="1173480" y="3864426"/>
            <a:ext cx="5684520" cy="737734"/>
          </a:xfrm>
        </p:spPr>
        <p:txBody>
          <a:bodyPr anchor="b"/>
          <a:lstStyle>
            <a:lvl1pPr>
              <a:defRPr b="1">
                <a:solidFill>
                  <a:schemeClr val="bg1"/>
                </a:solidFill>
              </a:defRPr>
            </a:lvl1pPr>
          </a:lstStyle>
          <a:p>
            <a:r>
              <a:rPr lang="en-US"/>
              <a:t>Click to edit title</a:t>
            </a:r>
          </a:p>
        </p:txBody>
      </p:sp>
      <p:sp>
        <p:nvSpPr>
          <p:cNvPr id="8" name="Content Placeholder 2">
            <a:extLst>
              <a:ext uri="{FF2B5EF4-FFF2-40B4-BE49-F238E27FC236}">
                <a16:creationId xmlns:a16="http://schemas.microsoft.com/office/drawing/2014/main" id="{37368391-D103-4780-88AC-9746C0359607}"/>
              </a:ext>
            </a:extLst>
          </p:cNvPr>
          <p:cNvSpPr>
            <a:spLocks noGrp="1"/>
          </p:cNvSpPr>
          <p:nvPr>
            <p:ph idx="1"/>
          </p:nvPr>
        </p:nvSpPr>
        <p:spPr>
          <a:xfrm>
            <a:off x="1173480" y="4879291"/>
            <a:ext cx="5684520" cy="1325563"/>
          </a:xfrm>
        </p:spPr>
        <p:txBody>
          <a:bodyPr>
            <a:normAutofit/>
          </a:bodyPr>
          <a:lstStyle>
            <a:lvl1pPr marL="0" indent="0">
              <a:lnSpc>
                <a:spcPct val="100000"/>
              </a:lnSpc>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0" name="Rectangle 9">
            <a:extLst>
              <a:ext uri="{FF2B5EF4-FFF2-40B4-BE49-F238E27FC236}">
                <a16:creationId xmlns:a16="http://schemas.microsoft.com/office/drawing/2014/main" id="{AA0B4B24-EFFA-49CE-88D9-B8E2ECE17208}"/>
              </a:ext>
            </a:extLst>
          </p:cNvPr>
          <p:cNvSpPr/>
          <p:nvPr userDrawn="1"/>
        </p:nvSpPr>
        <p:spPr>
          <a:xfrm>
            <a:off x="0" y="0"/>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94AD39F-C2DD-4F6A-8AB9-EA5E0024EB1C}"/>
              </a:ext>
            </a:extLst>
          </p:cNvPr>
          <p:cNvSpPr/>
          <p:nvPr userDrawn="1"/>
        </p:nvSpPr>
        <p:spPr>
          <a:xfrm flipV="1">
            <a:off x="8016240" y="0"/>
            <a:ext cx="417576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Date Placeholder 4">
            <a:extLst>
              <a:ext uri="{FF2B5EF4-FFF2-40B4-BE49-F238E27FC236}">
                <a16:creationId xmlns:a16="http://schemas.microsoft.com/office/drawing/2014/main" id="{38ABA718-1AEF-413D-964E-FA9CA8EDD8A2}"/>
              </a:ext>
            </a:extLst>
          </p:cNvPr>
          <p:cNvSpPr>
            <a:spLocks noGrp="1"/>
          </p:cNvSpPr>
          <p:nvPr>
            <p:ph type="dt" sz="half" idx="10"/>
          </p:nvPr>
        </p:nvSpPr>
        <p:spPr>
          <a:xfrm>
            <a:off x="838200" y="6356350"/>
            <a:ext cx="2743200" cy="365125"/>
          </a:xfrm>
        </p:spPr>
        <p:txBody>
          <a:bodyPr/>
          <a:lstStyle>
            <a:lvl1pPr>
              <a:defRPr sz="900">
                <a:solidFill>
                  <a:schemeClr val="accent4">
                    <a:lumMod val="40000"/>
                    <a:lumOff val="60000"/>
                  </a:schemeClr>
                </a:solidFill>
              </a:defRPr>
            </a:lvl1pPr>
          </a:lstStyle>
          <a:p>
            <a:r>
              <a:rPr lang="en-US" dirty="0"/>
              <a:t>7/29/20XX</a:t>
            </a:r>
          </a:p>
        </p:txBody>
      </p:sp>
      <p:sp>
        <p:nvSpPr>
          <p:cNvPr id="9" name="Rectangle 8">
            <a:extLst>
              <a:ext uri="{FF2B5EF4-FFF2-40B4-BE49-F238E27FC236}">
                <a16:creationId xmlns:a16="http://schemas.microsoft.com/office/drawing/2014/main" id="{0EE83AD3-B30F-42CE-99A0-D50CDB9C951F}"/>
              </a:ext>
            </a:extLst>
          </p:cNvPr>
          <p:cNvSpPr/>
          <p:nvPr userDrawn="1"/>
        </p:nvSpPr>
        <p:spPr>
          <a:xfrm>
            <a:off x="8011886" y="3429000"/>
            <a:ext cx="4180114" cy="3429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5">
            <a:extLst>
              <a:ext uri="{FF2B5EF4-FFF2-40B4-BE49-F238E27FC236}">
                <a16:creationId xmlns:a16="http://schemas.microsoft.com/office/drawing/2014/main" id="{BCCB3A69-6840-43C8-94EB-C3EF41DBCE74}"/>
              </a:ext>
            </a:extLst>
          </p:cNvPr>
          <p:cNvSpPr>
            <a:spLocks noGrp="1"/>
          </p:cNvSpPr>
          <p:nvPr>
            <p:ph type="ftr" sz="quarter" idx="11"/>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16" name="Slide Number Placeholder 6">
            <a:extLst>
              <a:ext uri="{FF2B5EF4-FFF2-40B4-BE49-F238E27FC236}">
                <a16:creationId xmlns:a16="http://schemas.microsoft.com/office/drawing/2014/main" id="{B374594B-C272-477C-B1DB-A1E214CEDA46}"/>
              </a:ext>
            </a:extLst>
          </p:cNvPr>
          <p:cNvSpPr>
            <a:spLocks noGrp="1"/>
          </p:cNvSpPr>
          <p:nvPr>
            <p:ph type="sldNum" sz="quarter" idx="12"/>
          </p:nvPr>
        </p:nvSpPr>
        <p:spPr>
          <a:xfrm>
            <a:off x="8610600" y="6356350"/>
            <a:ext cx="2743200" cy="365125"/>
          </a:xfrm>
        </p:spPr>
        <p:txBody>
          <a:bodyPr/>
          <a:lstStyle>
            <a:lvl1pPr>
              <a:defRPr sz="900">
                <a:solidFill>
                  <a:schemeClr val="accent2">
                    <a:lumMod val="5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694643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enter text with top border">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3253740" y="1957701"/>
            <a:ext cx="5684520" cy="1305562"/>
          </a:xfrm>
        </p:spPr>
        <p:txBody>
          <a:bodyPr anchor="b"/>
          <a:lstStyle>
            <a:lvl1pPr algn="ctr">
              <a:defRPr b="1">
                <a:solidFill>
                  <a:schemeClr val="accent4"/>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3253740" y="3429000"/>
            <a:ext cx="5684520" cy="2347596"/>
          </a:xfrm>
        </p:spPr>
        <p:txBody>
          <a:bodyPr>
            <a:normAutofit/>
          </a:bodyPr>
          <a:lstStyle>
            <a:lvl1pPr marL="0" indent="0" algn="ctr">
              <a:lnSpc>
                <a:spcPct val="100000"/>
              </a:lnSpc>
              <a:buNone/>
              <a:defRPr sz="1600">
                <a:solidFill>
                  <a:schemeClr val="accent4"/>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4" name="Rectangle 3">
            <a:extLst>
              <a:ext uri="{FF2B5EF4-FFF2-40B4-BE49-F238E27FC236}">
                <a16:creationId xmlns:a16="http://schemas.microsoft.com/office/drawing/2014/main" id="{2B217CA4-9423-45D5-AD1D-2415B600F1DD}"/>
              </a:ext>
            </a:extLst>
          </p:cNvPr>
          <p:cNvSpPr/>
          <p:nvPr userDrawn="1"/>
        </p:nvSpPr>
        <p:spPr>
          <a:xfrm>
            <a:off x="0" y="0"/>
            <a:ext cx="12192000" cy="10814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a:extLst>
              <a:ext uri="{FF2B5EF4-FFF2-40B4-BE49-F238E27FC236}">
                <a16:creationId xmlns:a16="http://schemas.microsoft.com/office/drawing/2014/main" id="{4F525B7F-8292-4AE6-B9B3-F6C0621F1161}"/>
              </a:ext>
            </a:extLst>
          </p:cNvPr>
          <p:cNvSpPr>
            <a:spLocks noGrp="1"/>
          </p:cNvSpPr>
          <p:nvPr>
            <p:ph type="dt" sz="half" idx="10"/>
          </p:nvPr>
        </p:nvSpPr>
        <p:spPr/>
        <p:txBody>
          <a:bodyPr/>
          <a:lstStyle>
            <a:lvl1pPr>
              <a:defRPr sz="900">
                <a:solidFill>
                  <a:schemeClr val="accent5">
                    <a:lumMod val="75000"/>
                  </a:schemeClr>
                </a:solidFill>
              </a:defRPr>
            </a:lvl1pPr>
          </a:lstStyle>
          <a:p>
            <a:r>
              <a:rPr lang="en-US" dirty="0"/>
              <a:t>7/29/20XX</a:t>
            </a:r>
          </a:p>
        </p:txBody>
      </p:sp>
      <p:sp>
        <p:nvSpPr>
          <p:cNvPr id="6" name="Footer Placeholder 5">
            <a:extLst>
              <a:ext uri="{FF2B5EF4-FFF2-40B4-BE49-F238E27FC236}">
                <a16:creationId xmlns:a16="http://schemas.microsoft.com/office/drawing/2014/main" id="{E3E86D52-9DFB-4D69-BF39-2C163B3946ED}"/>
              </a:ext>
            </a:extLst>
          </p:cNvPr>
          <p:cNvSpPr>
            <a:spLocks noGrp="1"/>
          </p:cNvSpPr>
          <p:nvPr>
            <p:ph type="ftr" sz="quarter" idx="11"/>
          </p:nvPr>
        </p:nvSpPr>
        <p:spPr/>
        <p:txBody>
          <a:bodyPr/>
          <a:lstStyle>
            <a:lvl1pPr>
              <a:defRPr sz="900">
                <a:solidFill>
                  <a:schemeClr val="accent5">
                    <a:lumMod val="75000"/>
                  </a:schemeClr>
                </a:solidFill>
              </a:defRPr>
            </a:lvl1pPr>
          </a:lstStyle>
          <a:p>
            <a:r>
              <a:rPr lang="en-US" dirty="0"/>
              <a:t>Employee orientation</a:t>
            </a:r>
          </a:p>
        </p:txBody>
      </p:sp>
      <p:sp>
        <p:nvSpPr>
          <p:cNvPr id="7" name="Slide Number Placeholder 6">
            <a:extLst>
              <a:ext uri="{FF2B5EF4-FFF2-40B4-BE49-F238E27FC236}">
                <a16:creationId xmlns:a16="http://schemas.microsoft.com/office/drawing/2014/main" id="{A0B91A39-D816-4317-AA23-55510F9D35DE}"/>
              </a:ext>
            </a:extLst>
          </p:cNvPr>
          <p:cNvSpPr>
            <a:spLocks noGrp="1"/>
          </p:cNvSpPr>
          <p:nvPr>
            <p:ph type="sldNum" sz="quarter" idx="12"/>
          </p:nvPr>
        </p:nvSpPr>
        <p:spPr/>
        <p:txBody>
          <a:bodyPr/>
          <a:lstStyle>
            <a:lvl1pPr>
              <a:defRPr sz="900">
                <a:solidFill>
                  <a:schemeClr val="accent5">
                    <a:lumMod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981607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Center text">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3253740" y="1957701"/>
            <a:ext cx="5684520" cy="1305562"/>
          </a:xfrm>
        </p:spPr>
        <p:txBody>
          <a:bodyPr anchor="b"/>
          <a:lstStyle>
            <a:lvl1pPr algn="ctr">
              <a:defRPr b="1">
                <a:solidFill>
                  <a:schemeClr val="accent4"/>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3253740" y="3429000"/>
            <a:ext cx="5684520" cy="2347596"/>
          </a:xfrm>
        </p:spPr>
        <p:txBody>
          <a:bodyPr>
            <a:normAutofit/>
          </a:bodyPr>
          <a:lstStyle>
            <a:lvl1pPr marL="0" indent="0" algn="ctr">
              <a:lnSpc>
                <a:spcPct val="100000"/>
              </a:lnSpc>
              <a:buNone/>
              <a:defRPr sz="1600">
                <a:solidFill>
                  <a:schemeClr val="accent4"/>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5" name="Rectangle 4">
            <a:extLst>
              <a:ext uri="{FF2B5EF4-FFF2-40B4-BE49-F238E27FC236}">
                <a16:creationId xmlns:a16="http://schemas.microsoft.com/office/drawing/2014/main" id="{D7B514D1-FFF2-4784-BC98-5C209566EB25}"/>
              </a:ext>
            </a:extLst>
          </p:cNvPr>
          <p:cNvSpPr/>
          <p:nvPr userDrawn="1"/>
        </p:nvSpPr>
        <p:spPr>
          <a:xfrm>
            <a:off x="0" y="0"/>
            <a:ext cx="191588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9F775047-FCCD-48A9-AE4B-E4619B3FA069}"/>
              </a:ext>
            </a:extLst>
          </p:cNvPr>
          <p:cNvSpPr/>
          <p:nvPr userDrawn="1"/>
        </p:nvSpPr>
        <p:spPr>
          <a:xfrm>
            <a:off x="10276114" y="0"/>
            <a:ext cx="191588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ate Placeholder 4">
            <a:extLst>
              <a:ext uri="{FF2B5EF4-FFF2-40B4-BE49-F238E27FC236}">
                <a16:creationId xmlns:a16="http://schemas.microsoft.com/office/drawing/2014/main" id="{E57E5351-59BE-4BC8-83D8-BABF23172D89}"/>
              </a:ext>
            </a:extLst>
          </p:cNvPr>
          <p:cNvSpPr>
            <a:spLocks noGrp="1"/>
          </p:cNvSpPr>
          <p:nvPr>
            <p:ph type="dt" sz="half" idx="10"/>
          </p:nvPr>
        </p:nvSpPr>
        <p:spPr>
          <a:xfrm>
            <a:off x="838200" y="6356350"/>
            <a:ext cx="2743200" cy="365125"/>
          </a:xfrm>
        </p:spPr>
        <p:txBody>
          <a:bodyPr/>
          <a:lstStyle>
            <a:lvl1pPr>
              <a:defRPr sz="900">
                <a:solidFill>
                  <a:schemeClr val="accent5"/>
                </a:solidFill>
              </a:defRPr>
            </a:lvl1pPr>
          </a:lstStyle>
          <a:p>
            <a:r>
              <a:rPr lang="en-US" dirty="0"/>
              <a:t>7/29/20XX</a:t>
            </a:r>
          </a:p>
        </p:txBody>
      </p:sp>
      <p:sp>
        <p:nvSpPr>
          <p:cNvPr id="9" name="Footer Placeholder 5">
            <a:extLst>
              <a:ext uri="{FF2B5EF4-FFF2-40B4-BE49-F238E27FC236}">
                <a16:creationId xmlns:a16="http://schemas.microsoft.com/office/drawing/2014/main" id="{7F2C600D-D61A-47D7-88A2-66D269DCB3A3}"/>
              </a:ext>
            </a:extLst>
          </p:cNvPr>
          <p:cNvSpPr>
            <a:spLocks noGrp="1"/>
          </p:cNvSpPr>
          <p:nvPr>
            <p:ph type="ftr" sz="quarter" idx="11"/>
          </p:nvPr>
        </p:nvSpPr>
        <p:spPr>
          <a:xfrm>
            <a:off x="4038600" y="6356350"/>
            <a:ext cx="4114800" cy="365125"/>
          </a:xfrm>
        </p:spPr>
        <p:txBody>
          <a:bodyPr/>
          <a:lstStyle>
            <a:lvl1pPr>
              <a:defRPr sz="900">
                <a:solidFill>
                  <a:schemeClr val="accent5">
                    <a:lumMod val="75000"/>
                  </a:schemeClr>
                </a:solidFill>
              </a:defRPr>
            </a:lvl1pPr>
          </a:lstStyle>
          <a:p>
            <a:r>
              <a:rPr lang="en-US" dirty="0"/>
              <a:t>Employee orientation</a:t>
            </a:r>
          </a:p>
        </p:txBody>
      </p:sp>
      <p:sp>
        <p:nvSpPr>
          <p:cNvPr id="10" name="Slide Number Placeholder 6">
            <a:extLst>
              <a:ext uri="{FF2B5EF4-FFF2-40B4-BE49-F238E27FC236}">
                <a16:creationId xmlns:a16="http://schemas.microsoft.com/office/drawing/2014/main" id="{E257B2EA-F7F2-4B84-A989-76BF9D0F8636}"/>
              </a:ext>
            </a:extLst>
          </p:cNvPr>
          <p:cNvSpPr>
            <a:spLocks noGrp="1"/>
          </p:cNvSpPr>
          <p:nvPr>
            <p:ph type="sldNum" sz="quarter" idx="12"/>
          </p:nvPr>
        </p:nvSpPr>
        <p:spPr>
          <a:xfrm>
            <a:off x="8610600" y="6356350"/>
            <a:ext cx="2743200" cy="365125"/>
          </a:xfrm>
        </p:spPr>
        <p:txBody>
          <a:bodyPr/>
          <a:lstStyle>
            <a:lvl1pPr>
              <a:defRPr sz="900">
                <a:solidFill>
                  <a:schemeClr val="accent5"/>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255526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ur content">
    <p:bg>
      <p:bgPr>
        <a:solidFill>
          <a:schemeClr val="accent5"/>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90D749F-1509-46B1-B8ED-3506AC084799}"/>
              </a:ext>
            </a:extLst>
          </p:cNvPr>
          <p:cNvSpPr/>
          <p:nvPr userDrawn="1"/>
        </p:nvSpPr>
        <p:spPr>
          <a:xfrm>
            <a:off x="0" y="0"/>
            <a:ext cx="12192000" cy="198148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p:txBody>
          <a:bodyPr/>
          <a:lstStyle>
            <a:lvl1pPr algn="ctr">
              <a:defRPr b="1">
                <a:solidFill>
                  <a:schemeClr val="bg1"/>
                </a:solidFill>
              </a:defRPr>
            </a:lvl1pPr>
          </a:lstStyle>
          <a:p>
            <a:r>
              <a:rPr lang="en-US"/>
              <a:t>Click to edit Master title style</a:t>
            </a:r>
            <a:endParaRPr lang="en-ZA"/>
          </a:p>
        </p:txBody>
      </p:sp>
      <p:sp>
        <p:nvSpPr>
          <p:cNvPr id="9" name="Text Placeholder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775607" y="4553832"/>
            <a:ext cx="2105186" cy="678667"/>
          </a:xfrm>
        </p:spPr>
        <p:txBody>
          <a:bodyPr/>
          <a:lstStyle>
            <a:lvl1pPr marL="0" indent="0" algn="ctr">
              <a:buFont typeface="Arial" panose="020B0604020202020204" pitchFamily="34" charset="0"/>
              <a:buNone/>
              <a:defRPr sz="1800">
                <a:solidFill>
                  <a:schemeClr val="accent4"/>
                </a:solidFill>
                <a:latin typeface="+mj-lt"/>
              </a:defRPr>
            </a:lvl1pPr>
          </a:lstStyle>
          <a:p>
            <a:pPr lvl="0"/>
            <a:r>
              <a:rPr lang="en-US"/>
              <a:t>Bullet 1</a:t>
            </a:r>
            <a:endParaRPr lang="en-ZA"/>
          </a:p>
        </p:txBody>
      </p:sp>
      <p:sp>
        <p:nvSpPr>
          <p:cNvPr id="11" name="Text Placeholder 8">
            <a:extLst>
              <a:ext uri="{FF2B5EF4-FFF2-40B4-BE49-F238E27FC236}">
                <a16:creationId xmlns:a16="http://schemas.microsoft.com/office/drawing/2014/main" id="{97E7DC10-1618-471B-9441-C640C7FEDD37}"/>
              </a:ext>
            </a:extLst>
          </p:cNvPr>
          <p:cNvSpPr>
            <a:spLocks noGrp="1"/>
          </p:cNvSpPr>
          <p:nvPr>
            <p:ph type="body" sz="quarter" idx="35" hasCustomPrompt="1"/>
          </p:nvPr>
        </p:nvSpPr>
        <p:spPr>
          <a:xfrm>
            <a:off x="3620807" y="4553832"/>
            <a:ext cx="2105186" cy="678667"/>
          </a:xfrm>
        </p:spPr>
        <p:txBody>
          <a:bodyPr/>
          <a:lstStyle>
            <a:lvl1pPr marL="0" indent="0" algn="ctr">
              <a:buFont typeface="Arial" panose="020B0604020202020204" pitchFamily="34" charset="0"/>
              <a:buNone/>
              <a:defRPr sz="1800">
                <a:solidFill>
                  <a:schemeClr val="accent4"/>
                </a:solidFill>
                <a:latin typeface="+mj-lt"/>
              </a:defRPr>
            </a:lvl1pPr>
          </a:lstStyle>
          <a:p>
            <a:pPr lvl="0"/>
            <a:r>
              <a:rPr lang="en-US"/>
              <a:t>Bullet 2</a:t>
            </a:r>
            <a:endParaRPr lang="en-ZA"/>
          </a:p>
        </p:txBody>
      </p:sp>
      <p:sp>
        <p:nvSpPr>
          <p:cNvPr id="13" name="Text Placeholder 8">
            <a:extLst>
              <a:ext uri="{FF2B5EF4-FFF2-40B4-BE49-F238E27FC236}">
                <a16:creationId xmlns:a16="http://schemas.microsoft.com/office/drawing/2014/main" id="{FDB26B40-5901-4EF0-BCF0-55677E28B176}"/>
              </a:ext>
            </a:extLst>
          </p:cNvPr>
          <p:cNvSpPr>
            <a:spLocks noGrp="1"/>
          </p:cNvSpPr>
          <p:nvPr>
            <p:ph type="body" sz="quarter" idx="37" hasCustomPrompt="1"/>
          </p:nvPr>
        </p:nvSpPr>
        <p:spPr>
          <a:xfrm>
            <a:off x="6466007" y="4553832"/>
            <a:ext cx="2105186" cy="678667"/>
          </a:xfrm>
        </p:spPr>
        <p:txBody>
          <a:bodyPr/>
          <a:lstStyle>
            <a:lvl1pPr marL="0" indent="0" algn="ctr">
              <a:buFont typeface="Arial" panose="020B0604020202020204" pitchFamily="34" charset="0"/>
              <a:buNone/>
              <a:defRPr sz="1800">
                <a:solidFill>
                  <a:schemeClr val="accent4"/>
                </a:solidFill>
                <a:latin typeface="+mj-lt"/>
              </a:defRPr>
            </a:lvl1pPr>
          </a:lstStyle>
          <a:p>
            <a:pPr lvl="0"/>
            <a:r>
              <a:rPr lang="en-US"/>
              <a:t>Bullet 3</a:t>
            </a:r>
            <a:endParaRPr lang="en-ZA"/>
          </a:p>
        </p:txBody>
      </p:sp>
      <p:sp>
        <p:nvSpPr>
          <p:cNvPr id="15" name="Text Placeholder 8">
            <a:extLst>
              <a:ext uri="{FF2B5EF4-FFF2-40B4-BE49-F238E27FC236}">
                <a16:creationId xmlns:a16="http://schemas.microsoft.com/office/drawing/2014/main" id="{9CB783F5-ED01-464E-9185-F05CFA0E84C4}"/>
              </a:ext>
            </a:extLst>
          </p:cNvPr>
          <p:cNvSpPr>
            <a:spLocks noGrp="1"/>
          </p:cNvSpPr>
          <p:nvPr>
            <p:ph type="body" sz="quarter" idx="45" hasCustomPrompt="1"/>
          </p:nvPr>
        </p:nvSpPr>
        <p:spPr>
          <a:xfrm>
            <a:off x="9311207" y="4553832"/>
            <a:ext cx="2105186" cy="678667"/>
          </a:xfrm>
        </p:spPr>
        <p:txBody>
          <a:bodyPr/>
          <a:lstStyle>
            <a:lvl1pPr marL="0" indent="0" algn="ctr">
              <a:buFont typeface="Arial" panose="020B0604020202020204" pitchFamily="34" charset="0"/>
              <a:buNone/>
              <a:defRPr sz="1800">
                <a:solidFill>
                  <a:schemeClr val="accent4"/>
                </a:solidFill>
                <a:latin typeface="+mj-lt"/>
              </a:defRPr>
            </a:lvl1pPr>
          </a:lstStyle>
          <a:p>
            <a:pPr lvl="0"/>
            <a:r>
              <a:rPr lang="en-US"/>
              <a:t>Bullet 4</a:t>
            </a:r>
            <a:endParaRPr lang="en-ZA"/>
          </a:p>
        </p:txBody>
      </p:sp>
      <p:sp>
        <p:nvSpPr>
          <p:cNvPr id="21" name="Online Image Placeholder 20">
            <a:extLst>
              <a:ext uri="{FF2B5EF4-FFF2-40B4-BE49-F238E27FC236}">
                <a16:creationId xmlns:a16="http://schemas.microsoft.com/office/drawing/2014/main" id="{D25CFAE9-00ED-42E0-BC9A-37BA858979B3}"/>
              </a:ext>
            </a:extLst>
          </p:cNvPr>
          <p:cNvSpPr>
            <a:spLocks noGrp="1"/>
          </p:cNvSpPr>
          <p:nvPr>
            <p:ph type="clipArt" sz="quarter" idx="48"/>
          </p:nvPr>
        </p:nvSpPr>
        <p:spPr>
          <a:xfrm>
            <a:off x="1090200" y="3080256"/>
            <a:ext cx="1476375" cy="1474788"/>
          </a:xfrm>
        </p:spPr>
        <p:txBody>
          <a:bodyPr>
            <a:normAutofit/>
          </a:bodyPr>
          <a:lstStyle>
            <a:lvl1pPr>
              <a:defRPr sz="1600"/>
            </a:lvl1pPr>
          </a:lstStyle>
          <a:p>
            <a:r>
              <a:rPr lang="en-US"/>
              <a:t>Click icon to add online image</a:t>
            </a:r>
            <a:endParaRPr lang="en-US" dirty="0"/>
          </a:p>
        </p:txBody>
      </p:sp>
      <p:sp>
        <p:nvSpPr>
          <p:cNvPr id="22" name="Online Image Placeholder 20">
            <a:extLst>
              <a:ext uri="{FF2B5EF4-FFF2-40B4-BE49-F238E27FC236}">
                <a16:creationId xmlns:a16="http://schemas.microsoft.com/office/drawing/2014/main" id="{280D5B0E-3D2E-4146-9670-B596E8EBD129}"/>
              </a:ext>
            </a:extLst>
          </p:cNvPr>
          <p:cNvSpPr>
            <a:spLocks noGrp="1"/>
          </p:cNvSpPr>
          <p:nvPr>
            <p:ph type="clipArt" sz="quarter" idx="49"/>
          </p:nvPr>
        </p:nvSpPr>
        <p:spPr>
          <a:xfrm>
            <a:off x="3935025" y="3080256"/>
            <a:ext cx="1476375" cy="1474788"/>
          </a:xfrm>
        </p:spPr>
        <p:txBody>
          <a:bodyPr>
            <a:normAutofit/>
          </a:bodyPr>
          <a:lstStyle>
            <a:lvl1pPr>
              <a:defRPr sz="1600"/>
            </a:lvl1pPr>
          </a:lstStyle>
          <a:p>
            <a:r>
              <a:rPr lang="en-US"/>
              <a:t>Click icon to add online image</a:t>
            </a:r>
            <a:endParaRPr lang="en-US" dirty="0"/>
          </a:p>
        </p:txBody>
      </p:sp>
      <p:sp>
        <p:nvSpPr>
          <p:cNvPr id="23" name="Online Image Placeholder 20">
            <a:extLst>
              <a:ext uri="{FF2B5EF4-FFF2-40B4-BE49-F238E27FC236}">
                <a16:creationId xmlns:a16="http://schemas.microsoft.com/office/drawing/2014/main" id="{03D89936-E0D7-4618-9E72-EC1467568C21}"/>
              </a:ext>
            </a:extLst>
          </p:cNvPr>
          <p:cNvSpPr>
            <a:spLocks noGrp="1"/>
          </p:cNvSpPr>
          <p:nvPr>
            <p:ph type="clipArt" sz="quarter" idx="50"/>
          </p:nvPr>
        </p:nvSpPr>
        <p:spPr>
          <a:xfrm>
            <a:off x="6779850" y="3079044"/>
            <a:ext cx="1476375" cy="1474788"/>
          </a:xfrm>
        </p:spPr>
        <p:txBody>
          <a:bodyPr>
            <a:normAutofit/>
          </a:bodyPr>
          <a:lstStyle>
            <a:lvl1pPr>
              <a:defRPr sz="1600"/>
            </a:lvl1pPr>
          </a:lstStyle>
          <a:p>
            <a:r>
              <a:rPr lang="en-US"/>
              <a:t>Click icon to add online image</a:t>
            </a:r>
            <a:endParaRPr lang="en-US" dirty="0"/>
          </a:p>
        </p:txBody>
      </p:sp>
      <p:sp>
        <p:nvSpPr>
          <p:cNvPr id="24" name="Online Image Placeholder 20">
            <a:extLst>
              <a:ext uri="{FF2B5EF4-FFF2-40B4-BE49-F238E27FC236}">
                <a16:creationId xmlns:a16="http://schemas.microsoft.com/office/drawing/2014/main" id="{08A2E99E-9F83-4666-BD35-056C88AEBFB1}"/>
              </a:ext>
            </a:extLst>
          </p:cNvPr>
          <p:cNvSpPr>
            <a:spLocks noGrp="1"/>
          </p:cNvSpPr>
          <p:nvPr>
            <p:ph type="clipArt" sz="quarter" idx="51"/>
          </p:nvPr>
        </p:nvSpPr>
        <p:spPr>
          <a:xfrm>
            <a:off x="9625612" y="3079044"/>
            <a:ext cx="1476375" cy="1474788"/>
          </a:xfrm>
        </p:spPr>
        <p:txBody>
          <a:bodyPr>
            <a:normAutofit/>
          </a:bodyPr>
          <a:lstStyle>
            <a:lvl1pPr>
              <a:defRPr sz="1600"/>
            </a:lvl1pPr>
          </a:lstStyle>
          <a:p>
            <a:r>
              <a:rPr lang="en-US"/>
              <a:t>Click icon to add online image</a:t>
            </a:r>
            <a:endParaRPr lang="en-US" dirty="0"/>
          </a:p>
        </p:txBody>
      </p:sp>
      <p:sp>
        <p:nvSpPr>
          <p:cNvPr id="25" name="Date Placeholder 4">
            <a:extLst>
              <a:ext uri="{FF2B5EF4-FFF2-40B4-BE49-F238E27FC236}">
                <a16:creationId xmlns:a16="http://schemas.microsoft.com/office/drawing/2014/main" id="{8B2D064B-EC57-4EA9-96ED-918E61BFD5F4}"/>
              </a:ext>
            </a:extLst>
          </p:cNvPr>
          <p:cNvSpPr>
            <a:spLocks noGrp="1"/>
          </p:cNvSpPr>
          <p:nvPr>
            <p:ph type="dt" sz="half" idx="10"/>
          </p:nvPr>
        </p:nvSpPr>
        <p:spPr>
          <a:xfrm>
            <a:off x="838200" y="6356350"/>
            <a:ext cx="2743200" cy="365125"/>
          </a:xfrm>
        </p:spPr>
        <p:txBody>
          <a:bodyPr/>
          <a:lstStyle>
            <a:lvl1pPr>
              <a:defRPr sz="900">
                <a:solidFill>
                  <a:schemeClr val="accent5">
                    <a:lumMod val="75000"/>
                  </a:schemeClr>
                </a:solidFill>
              </a:defRPr>
            </a:lvl1pPr>
          </a:lstStyle>
          <a:p>
            <a:r>
              <a:rPr lang="en-US" dirty="0"/>
              <a:t>7/29/20XX</a:t>
            </a:r>
          </a:p>
        </p:txBody>
      </p:sp>
      <p:sp>
        <p:nvSpPr>
          <p:cNvPr id="26" name="Footer Placeholder 5">
            <a:extLst>
              <a:ext uri="{FF2B5EF4-FFF2-40B4-BE49-F238E27FC236}">
                <a16:creationId xmlns:a16="http://schemas.microsoft.com/office/drawing/2014/main" id="{B2A70FF9-0C32-4443-A788-56E40DD780D1}"/>
              </a:ext>
            </a:extLst>
          </p:cNvPr>
          <p:cNvSpPr>
            <a:spLocks noGrp="1"/>
          </p:cNvSpPr>
          <p:nvPr>
            <p:ph type="ftr" sz="quarter" idx="11"/>
          </p:nvPr>
        </p:nvSpPr>
        <p:spPr>
          <a:xfrm>
            <a:off x="4038600" y="6356350"/>
            <a:ext cx="4114800" cy="365125"/>
          </a:xfrm>
        </p:spPr>
        <p:txBody>
          <a:bodyPr/>
          <a:lstStyle>
            <a:lvl1pPr>
              <a:defRPr sz="900">
                <a:solidFill>
                  <a:schemeClr val="accent5">
                    <a:lumMod val="75000"/>
                  </a:schemeClr>
                </a:solidFill>
              </a:defRPr>
            </a:lvl1pPr>
          </a:lstStyle>
          <a:p>
            <a:r>
              <a:rPr lang="en-US" dirty="0"/>
              <a:t>Employee orientation</a:t>
            </a:r>
          </a:p>
        </p:txBody>
      </p:sp>
      <p:sp>
        <p:nvSpPr>
          <p:cNvPr id="27" name="Slide Number Placeholder 6">
            <a:extLst>
              <a:ext uri="{FF2B5EF4-FFF2-40B4-BE49-F238E27FC236}">
                <a16:creationId xmlns:a16="http://schemas.microsoft.com/office/drawing/2014/main" id="{D51176E4-E898-4497-ACF7-72CFF75FED25}"/>
              </a:ext>
            </a:extLst>
          </p:cNvPr>
          <p:cNvSpPr>
            <a:spLocks noGrp="1"/>
          </p:cNvSpPr>
          <p:nvPr>
            <p:ph type="sldNum" sz="quarter" idx="12"/>
          </p:nvPr>
        </p:nvSpPr>
        <p:spPr>
          <a:xfrm>
            <a:off x="8610600" y="6356350"/>
            <a:ext cx="2743200" cy="365125"/>
          </a:xfrm>
        </p:spPr>
        <p:txBody>
          <a:bodyPr/>
          <a:lstStyle>
            <a:lvl1pPr>
              <a:defRPr sz="900">
                <a:solidFill>
                  <a:schemeClr val="accent5">
                    <a:lumMod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715236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four images">
    <p:bg>
      <p:bgPr>
        <a:solidFill>
          <a:schemeClr val="accent4"/>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BCCBC51-CB80-441C-9628-70A3BFA8C31A}"/>
              </a:ext>
            </a:extLst>
          </p:cNvPr>
          <p:cNvSpPr/>
          <p:nvPr userDrawn="1"/>
        </p:nvSpPr>
        <p:spPr>
          <a:xfrm>
            <a:off x="0" y="3429000"/>
            <a:ext cx="48768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E90D749F-1509-46B1-B8ED-3506AC084799}"/>
              </a:ext>
            </a:extLst>
          </p:cNvPr>
          <p:cNvSpPr/>
          <p:nvPr userDrawn="1"/>
        </p:nvSpPr>
        <p:spPr>
          <a:xfrm>
            <a:off x="0" y="1"/>
            <a:ext cx="48768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FC626A5-4FF6-42BD-858A-AE4B2C23A6BC}"/>
              </a:ext>
            </a:extLst>
          </p:cNvPr>
          <p:cNvSpPr>
            <a:spLocks noGrp="1"/>
          </p:cNvSpPr>
          <p:nvPr>
            <p:ph type="title"/>
          </p:nvPr>
        </p:nvSpPr>
        <p:spPr>
          <a:xfrm>
            <a:off x="838200" y="365125"/>
            <a:ext cx="3200400" cy="2621139"/>
          </a:xfrm>
        </p:spPr>
        <p:txBody>
          <a:bodyPr anchor="b"/>
          <a:lstStyle>
            <a:lvl1pPr algn="l">
              <a:defRPr b="1">
                <a:solidFill>
                  <a:schemeClr val="accent4"/>
                </a:solidFill>
              </a:defRPr>
            </a:lvl1pPr>
          </a:lstStyle>
          <a:p>
            <a:r>
              <a:rPr lang="en-US"/>
              <a:t>Click to edit Master title style</a:t>
            </a:r>
            <a:endParaRPr lang="en-ZA"/>
          </a:p>
        </p:txBody>
      </p:sp>
      <p:sp>
        <p:nvSpPr>
          <p:cNvPr id="9" name="Text Placeholder 8">
            <a:extLst>
              <a:ext uri="{FF2B5EF4-FFF2-40B4-BE49-F238E27FC236}">
                <a16:creationId xmlns:a16="http://schemas.microsoft.com/office/drawing/2014/main" id="{07F18567-9326-411F-BA8D-561D58C7DD91}"/>
              </a:ext>
            </a:extLst>
          </p:cNvPr>
          <p:cNvSpPr>
            <a:spLocks noGrp="1"/>
          </p:cNvSpPr>
          <p:nvPr>
            <p:ph type="body" sz="quarter" idx="33" hasCustomPrompt="1"/>
          </p:nvPr>
        </p:nvSpPr>
        <p:spPr>
          <a:xfrm>
            <a:off x="6073368" y="2131457"/>
            <a:ext cx="2105186" cy="365126"/>
          </a:xfrm>
        </p:spPr>
        <p:txBody>
          <a:bodyPr/>
          <a:lstStyle>
            <a:lvl1pPr marL="0" indent="0" algn="ctr">
              <a:buFont typeface="Arial" panose="020B0604020202020204" pitchFamily="34" charset="0"/>
              <a:buNone/>
              <a:defRPr sz="1800" b="1">
                <a:solidFill>
                  <a:schemeClr val="accent2"/>
                </a:solidFill>
                <a:latin typeface="+mj-lt"/>
              </a:defRPr>
            </a:lvl1pPr>
          </a:lstStyle>
          <a:p>
            <a:pPr lvl="0"/>
            <a:r>
              <a:rPr lang="en-US"/>
              <a:t>Bullet 1</a:t>
            </a:r>
            <a:endParaRPr lang="en-ZA"/>
          </a:p>
        </p:txBody>
      </p:sp>
      <p:sp>
        <p:nvSpPr>
          <p:cNvPr id="11" name="Text Placeholder 8">
            <a:extLst>
              <a:ext uri="{FF2B5EF4-FFF2-40B4-BE49-F238E27FC236}">
                <a16:creationId xmlns:a16="http://schemas.microsoft.com/office/drawing/2014/main" id="{97E7DC10-1618-471B-9441-C640C7FEDD37}"/>
              </a:ext>
            </a:extLst>
          </p:cNvPr>
          <p:cNvSpPr>
            <a:spLocks noGrp="1"/>
          </p:cNvSpPr>
          <p:nvPr>
            <p:ph type="body" sz="quarter" idx="35" hasCustomPrompt="1"/>
          </p:nvPr>
        </p:nvSpPr>
        <p:spPr>
          <a:xfrm>
            <a:off x="8924518" y="2131457"/>
            <a:ext cx="2105186" cy="365126"/>
          </a:xfrm>
        </p:spPr>
        <p:txBody>
          <a:bodyPr/>
          <a:lstStyle>
            <a:lvl1pPr marL="0" indent="0" algn="ctr">
              <a:buFont typeface="Arial" panose="020B0604020202020204" pitchFamily="34" charset="0"/>
              <a:buNone/>
              <a:defRPr sz="1800" b="1">
                <a:solidFill>
                  <a:schemeClr val="accent2"/>
                </a:solidFill>
                <a:latin typeface="+mj-lt"/>
              </a:defRPr>
            </a:lvl1pPr>
          </a:lstStyle>
          <a:p>
            <a:pPr lvl="0"/>
            <a:r>
              <a:rPr lang="en-US"/>
              <a:t>Bullet 2</a:t>
            </a:r>
            <a:endParaRPr lang="en-ZA"/>
          </a:p>
        </p:txBody>
      </p:sp>
      <p:sp>
        <p:nvSpPr>
          <p:cNvPr id="13" name="Text Placeholder 8">
            <a:extLst>
              <a:ext uri="{FF2B5EF4-FFF2-40B4-BE49-F238E27FC236}">
                <a16:creationId xmlns:a16="http://schemas.microsoft.com/office/drawing/2014/main" id="{FDB26B40-5901-4EF0-BCF0-55677E28B176}"/>
              </a:ext>
            </a:extLst>
          </p:cNvPr>
          <p:cNvSpPr>
            <a:spLocks noGrp="1"/>
          </p:cNvSpPr>
          <p:nvPr>
            <p:ph type="body" sz="quarter" idx="37" hasCustomPrompt="1"/>
          </p:nvPr>
        </p:nvSpPr>
        <p:spPr>
          <a:xfrm>
            <a:off x="6074118" y="4874657"/>
            <a:ext cx="2105186" cy="365126"/>
          </a:xfrm>
        </p:spPr>
        <p:txBody>
          <a:bodyPr/>
          <a:lstStyle>
            <a:lvl1pPr marL="0" indent="0" algn="ctr">
              <a:buFont typeface="Arial" panose="020B0604020202020204" pitchFamily="34" charset="0"/>
              <a:buNone/>
              <a:defRPr sz="1800" b="1">
                <a:solidFill>
                  <a:schemeClr val="accent2"/>
                </a:solidFill>
                <a:latin typeface="+mj-lt"/>
              </a:defRPr>
            </a:lvl1pPr>
          </a:lstStyle>
          <a:p>
            <a:pPr lvl="0"/>
            <a:r>
              <a:rPr lang="en-US"/>
              <a:t>Bullet 3</a:t>
            </a:r>
            <a:endParaRPr lang="en-ZA"/>
          </a:p>
        </p:txBody>
      </p:sp>
      <p:sp>
        <p:nvSpPr>
          <p:cNvPr id="15" name="Text Placeholder 8">
            <a:extLst>
              <a:ext uri="{FF2B5EF4-FFF2-40B4-BE49-F238E27FC236}">
                <a16:creationId xmlns:a16="http://schemas.microsoft.com/office/drawing/2014/main" id="{9CB783F5-ED01-464E-9185-F05CFA0E84C4}"/>
              </a:ext>
            </a:extLst>
          </p:cNvPr>
          <p:cNvSpPr>
            <a:spLocks noGrp="1"/>
          </p:cNvSpPr>
          <p:nvPr>
            <p:ph type="body" sz="quarter" idx="45" hasCustomPrompt="1"/>
          </p:nvPr>
        </p:nvSpPr>
        <p:spPr>
          <a:xfrm>
            <a:off x="8919318" y="4874657"/>
            <a:ext cx="2105186" cy="365126"/>
          </a:xfrm>
        </p:spPr>
        <p:txBody>
          <a:bodyPr/>
          <a:lstStyle>
            <a:lvl1pPr marL="0" indent="0" algn="ctr">
              <a:buFont typeface="Arial" panose="020B0604020202020204" pitchFamily="34" charset="0"/>
              <a:buNone/>
              <a:defRPr sz="1800" b="1">
                <a:solidFill>
                  <a:schemeClr val="accent2"/>
                </a:solidFill>
                <a:latin typeface="+mj-lt"/>
              </a:defRPr>
            </a:lvl1pPr>
          </a:lstStyle>
          <a:p>
            <a:pPr lvl="0"/>
            <a:r>
              <a:rPr lang="en-US"/>
              <a:t>Bullet 4</a:t>
            </a:r>
            <a:endParaRPr lang="en-ZA"/>
          </a:p>
        </p:txBody>
      </p:sp>
      <p:sp>
        <p:nvSpPr>
          <p:cNvPr id="21" name="Online Image Placeholder 20">
            <a:extLst>
              <a:ext uri="{FF2B5EF4-FFF2-40B4-BE49-F238E27FC236}">
                <a16:creationId xmlns:a16="http://schemas.microsoft.com/office/drawing/2014/main" id="{D25CFAE9-00ED-42E0-BC9A-37BA858979B3}"/>
              </a:ext>
            </a:extLst>
          </p:cNvPr>
          <p:cNvSpPr>
            <a:spLocks noGrp="1"/>
          </p:cNvSpPr>
          <p:nvPr>
            <p:ph type="clipArt" sz="quarter" idx="48"/>
          </p:nvPr>
        </p:nvSpPr>
        <p:spPr>
          <a:xfrm>
            <a:off x="6387961" y="643469"/>
            <a:ext cx="1476375" cy="1474788"/>
          </a:xfrm>
        </p:spPr>
        <p:txBody>
          <a:bodyPr>
            <a:normAutofit/>
          </a:bodyPr>
          <a:lstStyle>
            <a:lvl1pPr>
              <a:defRPr sz="1600"/>
            </a:lvl1pPr>
          </a:lstStyle>
          <a:p>
            <a:r>
              <a:rPr lang="en-US"/>
              <a:t>Click icon to add online image</a:t>
            </a:r>
            <a:endParaRPr lang="en-US" dirty="0"/>
          </a:p>
        </p:txBody>
      </p:sp>
      <p:sp>
        <p:nvSpPr>
          <p:cNvPr id="22" name="Online Image Placeholder 20">
            <a:extLst>
              <a:ext uri="{FF2B5EF4-FFF2-40B4-BE49-F238E27FC236}">
                <a16:creationId xmlns:a16="http://schemas.microsoft.com/office/drawing/2014/main" id="{280D5B0E-3D2E-4146-9670-B596E8EBD129}"/>
              </a:ext>
            </a:extLst>
          </p:cNvPr>
          <p:cNvSpPr>
            <a:spLocks noGrp="1"/>
          </p:cNvSpPr>
          <p:nvPr>
            <p:ph type="clipArt" sz="quarter" idx="49"/>
          </p:nvPr>
        </p:nvSpPr>
        <p:spPr>
          <a:xfrm>
            <a:off x="9238736" y="643469"/>
            <a:ext cx="1476375" cy="1474788"/>
          </a:xfrm>
        </p:spPr>
        <p:txBody>
          <a:bodyPr>
            <a:normAutofit/>
          </a:bodyPr>
          <a:lstStyle>
            <a:lvl1pPr>
              <a:defRPr sz="1600"/>
            </a:lvl1pPr>
          </a:lstStyle>
          <a:p>
            <a:r>
              <a:rPr lang="en-US"/>
              <a:t>Click icon to add online image</a:t>
            </a:r>
            <a:endParaRPr lang="en-US" dirty="0"/>
          </a:p>
        </p:txBody>
      </p:sp>
      <p:sp>
        <p:nvSpPr>
          <p:cNvPr id="23" name="Online Image Placeholder 20">
            <a:extLst>
              <a:ext uri="{FF2B5EF4-FFF2-40B4-BE49-F238E27FC236}">
                <a16:creationId xmlns:a16="http://schemas.microsoft.com/office/drawing/2014/main" id="{03D89936-E0D7-4618-9E72-EC1467568C21}"/>
              </a:ext>
            </a:extLst>
          </p:cNvPr>
          <p:cNvSpPr>
            <a:spLocks noGrp="1"/>
          </p:cNvSpPr>
          <p:nvPr>
            <p:ph type="clipArt" sz="quarter" idx="50"/>
          </p:nvPr>
        </p:nvSpPr>
        <p:spPr>
          <a:xfrm>
            <a:off x="6387961" y="3385457"/>
            <a:ext cx="1476375" cy="1474788"/>
          </a:xfrm>
        </p:spPr>
        <p:txBody>
          <a:bodyPr>
            <a:normAutofit/>
          </a:bodyPr>
          <a:lstStyle>
            <a:lvl1pPr>
              <a:defRPr sz="1600"/>
            </a:lvl1pPr>
          </a:lstStyle>
          <a:p>
            <a:r>
              <a:rPr lang="en-US"/>
              <a:t>Click icon to add online image</a:t>
            </a:r>
            <a:endParaRPr lang="en-US" dirty="0"/>
          </a:p>
        </p:txBody>
      </p:sp>
      <p:sp>
        <p:nvSpPr>
          <p:cNvPr id="24" name="Online Image Placeholder 20">
            <a:extLst>
              <a:ext uri="{FF2B5EF4-FFF2-40B4-BE49-F238E27FC236}">
                <a16:creationId xmlns:a16="http://schemas.microsoft.com/office/drawing/2014/main" id="{08A2E99E-9F83-4666-BD35-056C88AEBFB1}"/>
              </a:ext>
            </a:extLst>
          </p:cNvPr>
          <p:cNvSpPr>
            <a:spLocks noGrp="1"/>
          </p:cNvSpPr>
          <p:nvPr>
            <p:ph type="clipArt" sz="quarter" idx="51"/>
          </p:nvPr>
        </p:nvSpPr>
        <p:spPr>
          <a:xfrm>
            <a:off x="9233723" y="3385457"/>
            <a:ext cx="1476375" cy="1474788"/>
          </a:xfrm>
        </p:spPr>
        <p:txBody>
          <a:bodyPr>
            <a:normAutofit/>
          </a:bodyPr>
          <a:lstStyle>
            <a:lvl1pPr>
              <a:defRPr sz="1600"/>
            </a:lvl1pPr>
          </a:lstStyle>
          <a:p>
            <a:r>
              <a:rPr lang="en-US"/>
              <a:t>Click icon to add online image</a:t>
            </a:r>
            <a:endParaRPr lang="en-US" dirty="0"/>
          </a:p>
        </p:txBody>
      </p:sp>
      <p:sp>
        <p:nvSpPr>
          <p:cNvPr id="5" name="Text Placeholder 4">
            <a:extLst>
              <a:ext uri="{FF2B5EF4-FFF2-40B4-BE49-F238E27FC236}">
                <a16:creationId xmlns:a16="http://schemas.microsoft.com/office/drawing/2014/main" id="{E8A1CBAE-F2E5-4866-A865-C55E62573492}"/>
              </a:ext>
            </a:extLst>
          </p:cNvPr>
          <p:cNvSpPr>
            <a:spLocks noGrp="1"/>
          </p:cNvSpPr>
          <p:nvPr>
            <p:ph type="body" sz="quarter" idx="52"/>
          </p:nvPr>
        </p:nvSpPr>
        <p:spPr>
          <a:xfrm>
            <a:off x="838200" y="4112198"/>
            <a:ext cx="3200400" cy="1395974"/>
          </a:xfrm>
        </p:spPr>
        <p:txBody>
          <a:bodyPr anchor="t">
            <a:normAutofit/>
          </a:bodyPr>
          <a:lstStyle>
            <a:lvl1pPr marL="0" indent="0" algn="l">
              <a:lnSpc>
                <a:spcPct val="100000"/>
              </a:lnSpc>
              <a:buNone/>
              <a:defRPr sz="1600">
                <a:solidFill>
                  <a:schemeClr val="bg1"/>
                </a:solidFill>
              </a:defRPr>
            </a:lvl1pPr>
          </a:lstStyle>
          <a:p>
            <a:pPr lvl="0"/>
            <a:r>
              <a:rPr lang="en-US"/>
              <a:t>Click to edit Master text styles</a:t>
            </a:r>
          </a:p>
        </p:txBody>
      </p:sp>
      <p:sp>
        <p:nvSpPr>
          <p:cNvPr id="16" name="Text Placeholder 8">
            <a:extLst>
              <a:ext uri="{FF2B5EF4-FFF2-40B4-BE49-F238E27FC236}">
                <a16:creationId xmlns:a16="http://schemas.microsoft.com/office/drawing/2014/main" id="{DA996B3F-2EC7-495F-920F-B21C55D9428F}"/>
              </a:ext>
            </a:extLst>
          </p:cNvPr>
          <p:cNvSpPr>
            <a:spLocks noGrp="1"/>
          </p:cNvSpPr>
          <p:nvPr>
            <p:ph type="body" sz="quarter" idx="53" hasCustomPrompt="1"/>
          </p:nvPr>
        </p:nvSpPr>
        <p:spPr>
          <a:xfrm>
            <a:off x="6073368" y="2577595"/>
            <a:ext cx="2105186" cy="365126"/>
          </a:xfrm>
        </p:spPr>
        <p:txBody>
          <a:bodyPr/>
          <a:lstStyle>
            <a:lvl1pPr marL="0" indent="0" algn="ctr">
              <a:buFont typeface="Arial" panose="020B0604020202020204" pitchFamily="34" charset="0"/>
              <a:buNone/>
              <a:defRPr sz="1800">
                <a:solidFill>
                  <a:schemeClr val="bg1"/>
                </a:solidFill>
                <a:latin typeface="+mj-lt"/>
              </a:defRPr>
            </a:lvl1pPr>
          </a:lstStyle>
          <a:p>
            <a:pPr lvl="0"/>
            <a:r>
              <a:rPr lang="en-US"/>
              <a:t>Bullet 1</a:t>
            </a:r>
            <a:endParaRPr lang="en-ZA"/>
          </a:p>
        </p:txBody>
      </p:sp>
      <p:sp>
        <p:nvSpPr>
          <p:cNvPr id="17" name="Text Placeholder 8">
            <a:extLst>
              <a:ext uri="{FF2B5EF4-FFF2-40B4-BE49-F238E27FC236}">
                <a16:creationId xmlns:a16="http://schemas.microsoft.com/office/drawing/2014/main" id="{8F06E2A5-B7ED-4E1B-9B77-DFF175FA257A}"/>
              </a:ext>
            </a:extLst>
          </p:cNvPr>
          <p:cNvSpPr>
            <a:spLocks noGrp="1"/>
          </p:cNvSpPr>
          <p:nvPr>
            <p:ph type="body" sz="quarter" idx="54" hasCustomPrompt="1"/>
          </p:nvPr>
        </p:nvSpPr>
        <p:spPr>
          <a:xfrm>
            <a:off x="8924518" y="2577595"/>
            <a:ext cx="2105186" cy="365126"/>
          </a:xfrm>
        </p:spPr>
        <p:txBody>
          <a:bodyPr/>
          <a:lstStyle>
            <a:lvl1pPr marL="0" indent="0" algn="ctr">
              <a:buFont typeface="Arial" panose="020B0604020202020204" pitchFamily="34" charset="0"/>
              <a:buNone/>
              <a:defRPr sz="1800">
                <a:solidFill>
                  <a:schemeClr val="bg1"/>
                </a:solidFill>
                <a:latin typeface="+mj-lt"/>
              </a:defRPr>
            </a:lvl1pPr>
          </a:lstStyle>
          <a:p>
            <a:pPr lvl="0"/>
            <a:r>
              <a:rPr lang="en-US"/>
              <a:t>Bullet 2</a:t>
            </a:r>
            <a:endParaRPr lang="en-ZA"/>
          </a:p>
        </p:txBody>
      </p:sp>
      <p:sp>
        <p:nvSpPr>
          <p:cNvPr id="18" name="Text Placeholder 8">
            <a:extLst>
              <a:ext uri="{FF2B5EF4-FFF2-40B4-BE49-F238E27FC236}">
                <a16:creationId xmlns:a16="http://schemas.microsoft.com/office/drawing/2014/main" id="{D12A97F1-04F3-48EA-99B9-030059505D91}"/>
              </a:ext>
            </a:extLst>
          </p:cNvPr>
          <p:cNvSpPr>
            <a:spLocks noGrp="1"/>
          </p:cNvSpPr>
          <p:nvPr>
            <p:ph type="body" sz="quarter" idx="55" hasCustomPrompt="1"/>
          </p:nvPr>
        </p:nvSpPr>
        <p:spPr>
          <a:xfrm>
            <a:off x="6074118" y="5320795"/>
            <a:ext cx="2105186" cy="365126"/>
          </a:xfrm>
        </p:spPr>
        <p:txBody>
          <a:bodyPr/>
          <a:lstStyle>
            <a:lvl1pPr marL="0" indent="0" algn="ctr">
              <a:buFont typeface="Arial" panose="020B0604020202020204" pitchFamily="34" charset="0"/>
              <a:buNone/>
              <a:defRPr sz="1800">
                <a:solidFill>
                  <a:schemeClr val="bg1"/>
                </a:solidFill>
                <a:latin typeface="+mj-lt"/>
              </a:defRPr>
            </a:lvl1pPr>
          </a:lstStyle>
          <a:p>
            <a:pPr lvl="0"/>
            <a:r>
              <a:rPr lang="en-US"/>
              <a:t>Bullet 3</a:t>
            </a:r>
            <a:endParaRPr lang="en-ZA"/>
          </a:p>
        </p:txBody>
      </p:sp>
      <p:sp>
        <p:nvSpPr>
          <p:cNvPr id="19" name="Text Placeholder 8">
            <a:extLst>
              <a:ext uri="{FF2B5EF4-FFF2-40B4-BE49-F238E27FC236}">
                <a16:creationId xmlns:a16="http://schemas.microsoft.com/office/drawing/2014/main" id="{8884A8E9-B6DB-4ADD-A85B-593F618E457A}"/>
              </a:ext>
            </a:extLst>
          </p:cNvPr>
          <p:cNvSpPr>
            <a:spLocks noGrp="1"/>
          </p:cNvSpPr>
          <p:nvPr>
            <p:ph type="body" sz="quarter" idx="56" hasCustomPrompt="1"/>
          </p:nvPr>
        </p:nvSpPr>
        <p:spPr>
          <a:xfrm>
            <a:off x="8919318" y="5320795"/>
            <a:ext cx="2105186" cy="365126"/>
          </a:xfrm>
        </p:spPr>
        <p:txBody>
          <a:bodyPr/>
          <a:lstStyle>
            <a:lvl1pPr marL="0" indent="0" algn="ctr">
              <a:buFont typeface="Arial" panose="020B0604020202020204" pitchFamily="34" charset="0"/>
              <a:buNone/>
              <a:defRPr sz="1800">
                <a:solidFill>
                  <a:schemeClr val="bg1"/>
                </a:solidFill>
                <a:latin typeface="+mj-lt"/>
              </a:defRPr>
            </a:lvl1pPr>
          </a:lstStyle>
          <a:p>
            <a:pPr lvl="0"/>
            <a:r>
              <a:rPr lang="en-US"/>
              <a:t>Bullet 4</a:t>
            </a:r>
            <a:endParaRPr lang="en-ZA"/>
          </a:p>
        </p:txBody>
      </p:sp>
      <p:sp>
        <p:nvSpPr>
          <p:cNvPr id="28" name="Text Placeholder 4">
            <a:extLst>
              <a:ext uri="{FF2B5EF4-FFF2-40B4-BE49-F238E27FC236}">
                <a16:creationId xmlns:a16="http://schemas.microsoft.com/office/drawing/2014/main" id="{19E1EA5F-9EF0-45C3-94DD-6DF64F4DFA15}"/>
              </a:ext>
            </a:extLst>
          </p:cNvPr>
          <p:cNvSpPr>
            <a:spLocks noGrp="1"/>
          </p:cNvSpPr>
          <p:nvPr>
            <p:ph type="body" sz="quarter" idx="57"/>
          </p:nvPr>
        </p:nvSpPr>
        <p:spPr>
          <a:xfrm>
            <a:off x="838201" y="5511642"/>
            <a:ext cx="3200400" cy="844707"/>
          </a:xfrm>
        </p:spPr>
        <p:txBody>
          <a:bodyPr anchor="t">
            <a:normAutofit/>
          </a:bodyPr>
          <a:lstStyle>
            <a:lvl1pPr marL="0" indent="0" algn="l">
              <a:lnSpc>
                <a:spcPct val="100000"/>
              </a:lnSpc>
              <a:buNone/>
              <a:defRPr sz="1200">
                <a:solidFill>
                  <a:schemeClr val="bg1"/>
                </a:solidFill>
              </a:defRPr>
            </a:lvl1pPr>
          </a:lstStyle>
          <a:p>
            <a:pPr lvl="0"/>
            <a:r>
              <a:rPr lang="en-US"/>
              <a:t>Click to edit Master text styles</a:t>
            </a:r>
          </a:p>
        </p:txBody>
      </p:sp>
      <p:sp>
        <p:nvSpPr>
          <p:cNvPr id="30" name="Date Placeholder 4">
            <a:extLst>
              <a:ext uri="{FF2B5EF4-FFF2-40B4-BE49-F238E27FC236}">
                <a16:creationId xmlns:a16="http://schemas.microsoft.com/office/drawing/2014/main" id="{5EBE65FE-7980-4861-93F3-178D1931E7AF}"/>
              </a:ext>
            </a:extLst>
          </p:cNvPr>
          <p:cNvSpPr>
            <a:spLocks noGrp="1"/>
          </p:cNvSpPr>
          <p:nvPr>
            <p:ph type="dt" sz="half" idx="10"/>
          </p:nvPr>
        </p:nvSpPr>
        <p:spPr>
          <a:xfrm>
            <a:off x="838200" y="6356350"/>
            <a:ext cx="2743200" cy="365125"/>
          </a:xfrm>
        </p:spPr>
        <p:txBody>
          <a:bodyPr/>
          <a:lstStyle>
            <a:lvl1pPr>
              <a:defRPr sz="900">
                <a:solidFill>
                  <a:schemeClr val="accent1">
                    <a:lumMod val="40000"/>
                    <a:lumOff val="60000"/>
                  </a:schemeClr>
                </a:solidFill>
              </a:defRPr>
            </a:lvl1pPr>
          </a:lstStyle>
          <a:p>
            <a:r>
              <a:rPr lang="en-US" dirty="0"/>
              <a:t>7/29/20XX</a:t>
            </a:r>
          </a:p>
        </p:txBody>
      </p:sp>
      <p:sp>
        <p:nvSpPr>
          <p:cNvPr id="31" name="Footer Placeholder 5">
            <a:extLst>
              <a:ext uri="{FF2B5EF4-FFF2-40B4-BE49-F238E27FC236}">
                <a16:creationId xmlns:a16="http://schemas.microsoft.com/office/drawing/2014/main" id="{5941D839-A1FC-4620-8485-F69D66D599E0}"/>
              </a:ext>
            </a:extLst>
          </p:cNvPr>
          <p:cNvSpPr>
            <a:spLocks noGrp="1"/>
          </p:cNvSpPr>
          <p:nvPr>
            <p:ph type="ftr" sz="quarter" idx="11"/>
          </p:nvPr>
        </p:nvSpPr>
        <p:spPr>
          <a:xfrm>
            <a:off x="4038600" y="6356350"/>
            <a:ext cx="4114800" cy="365125"/>
          </a:xfrm>
        </p:spPr>
        <p:txBody>
          <a:bodyPr/>
          <a:lstStyle>
            <a:lvl1pPr>
              <a:defRPr sz="900">
                <a:solidFill>
                  <a:schemeClr val="accent4">
                    <a:lumMod val="40000"/>
                    <a:lumOff val="60000"/>
                  </a:schemeClr>
                </a:solidFill>
              </a:defRPr>
            </a:lvl1pPr>
          </a:lstStyle>
          <a:p>
            <a:r>
              <a:rPr lang="en-US" dirty="0"/>
              <a:t>Employee orientation</a:t>
            </a:r>
          </a:p>
        </p:txBody>
      </p:sp>
      <p:sp>
        <p:nvSpPr>
          <p:cNvPr id="32" name="Slide Number Placeholder 6">
            <a:extLst>
              <a:ext uri="{FF2B5EF4-FFF2-40B4-BE49-F238E27FC236}">
                <a16:creationId xmlns:a16="http://schemas.microsoft.com/office/drawing/2014/main" id="{B3B8613F-19BE-4CDB-BC4C-C321B4B8F2CF}"/>
              </a:ext>
            </a:extLst>
          </p:cNvPr>
          <p:cNvSpPr>
            <a:spLocks noGrp="1"/>
          </p:cNvSpPr>
          <p:nvPr>
            <p:ph type="sldNum" sz="quarter" idx="12"/>
          </p:nvPr>
        </p:nvSpPr>
        <p:spPr>
          <a:xfrm>
            <a:off x="8610600" y="6356350"/>
            <a:ext cx="2743200" cy="365125"/>
          </a:xfrm>
        </p:spPr>
        <p:txBody>
          <a:bodyPr/>
          <a:lstStyle>
            <a:lvl1pPr>
              <a:defRPr sz="900">
                <a:solidFill>
                  <a:schemeClr val="accent4">
                    <a:lumMod val="40000"/>
                    <a:lumOff val="60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185573425"/>
      </p:ext>
    </p:extLst>
  </p:cSld>
  <p:clrMapOvr>
    <a:masterClrMapping/>
  </p:clrMapOvr>
  <p:extLst>
    <p:ext uri="{DCECCB84-F9BA-43D5-87BE-67443E8EF086}">
      <p15:sldGuideLst xmlns:p15="http://schemas.microsoft.com/office/powerpoint/2012/main">
        <p15:guide id="1" orient="horz" pos="177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660D4-B0ED-42D9-BC6D-AF4F1F9CB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C607AE-E8B7-4C3B-A6DA-04289E2F0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1917CC-671D-47EA-B065-51E87EC27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7/29/20XX</a:t>
            </a:r>
          </a:p>
        </p:txBody>
      </p:sp>
      <p:sp>
        <p:nvSpPr>
          <p:cNvPr id="5" name="Footer Placeholder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Employee orientation</a:t>
            </a:r>
          </a:p>
        </p:txBody>
      </p:sp>
      <p:sp>
        <p:nvSpPr>
          <p:cNvPr id="6" name="Slide Number Placeholder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EABB6-07DC-46E8-9B57-56EC44A396E5}" type="slidenum">
              <a:rPr lang="en-US" smtClean="0"/>
              <a:t>‹#›</a:t>
            </a:fld>
            <a:endParaRPr lang="en-US"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7" r:id="rId3"/>
    <p:sldLayoutId id="2147483674" r:id="rId4"/>
    <p:sldLayoutId id="2147483671" r:id="rId5"/>
    <p:sldLayoutId id="2147483666" r:id="rId6"/>
    <p:sldLayoutId id="2147483669" r:id="rId7"/>
    <p:sldLayoutId id="2147483661" r:id="rId8"/>
    <p:sldLayoutId id="2147483676" r:id="rId9"/>
    <p:sldLayoutId id="2147483670" r:id="rId10"/>
    <p:sldLayoutId id="2147483667" r:id="rId11"/>
    <p:sldLayoutId id="2147483673" r:id="rId12"/>
    <p:sldLayoutId id="2147483651" r:id="rId13"/>
    <p:sldLayoutId id="2147483672" r:id="rId1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4.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838200" y="2465970"/>
            <a:ext cx="7173286" cy="2387600"/>
          </a:xfrm>
        </p:spPr>
        <p:txBody>
          <a:bodyPr anchor="t"/>
          <a:lstStyle/>
          <a:p>
            <a:r>
              <a:rPr lang="en-US" dirty="0"/>
              <a:t>2022 KLAS Users’ Group Business Meeting</a:t>
            </a:r>
          </a:p>
        </p:txBody>
      </p:sp>
      <p:sp>
        <p:nvSpPr>
          <p:cNvPr id="3" name="Subtitle 2">
            <a:extLst>
              <a:ext uri="{FF2B5EF4-FFF2-40B4-BE49-F238E27FC236}">
                <a16:creationId xmlns:a16="http://schemas.microsoft.com/office/drawing/2014/main" id="{6D4655AC-4D40-450B-8E84-E1BA55893CEA}"/>
              </a:ext>
            </a:extLst>
          </p:cNvPr>
          <p:cNvSpPr>
            <a:spLocks noGrp="1"/>
          </p:cNvSpPr>
          <p:nvPr>
            <p:ph type="subTitle" idx="1"/>
          </p:nvPr>
        </p:nvSpPr>
        <p:spPr/>
        <p:txBody>
          <a:bodyPr/>
          <a:lstStyle/>
          <a:p>
            <a:r>
              <a:rPr lang="en-US" dirty="0"/>
              <a:t>May 4, 2022</a:t>
            </a:r>
          </a:p>
        </p:txBody>
      </p:sp>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2024742" y="479370"/>
            <a:ext cx="9329058" cy="813528"/>
          </a:xfrm>
        </p:spPr>
        <p:txBody>
          <a:bodyPr anchor="t"/>
          <a:lstStyle/>
          <a:p>
            <a:pPr marL="0" marR="0">
              <a:lnSpc>
                <a:spcPct val="115000"/>
              </a:lnSpc>
              <a:spcBef>
                <a:spcPts val="0"/>
              </a:spcBef>
              <a:spcAft>
                <a:spcPts val="1000"/>
              </a:spcAft>
            </a:pPr>
            <a:r>
              <a:rPr lang="en-US" sz="4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Vice-President Nominations</a:t>
            </a:r>
          </a:p>
        </p:txBody>
      </p:sp>
      <p:sp>
        <p:nvSpPr>
          <p:cNvPr id="13" name="Slide Number Placeholder 12">
            <a:extLst>
              <a:ext uri="{FF2B5EF4-FFF2-40B4-BE49-F238E27FC236}">
                <a16:creationId xmlns:a16="http://schemas.microsoft.com/office/drawing/2014/main" id="{E97A1D68-0269-4F8D-8A4E-B8D9753C7D5A}"/>
              </a:ext>
            </a:extLst>
          </p:cNvPr>
          <p:cNvSpPr>
            <a:spLocks noGrp="1"/>
          </p:cNvSpPr>
          <p:nvPr>
            <p:ph type="sldNum" sz="quarter" idx="19"/>
          </p:nvPr>
        </p:nvSpPr>
        <p:spPr/>
        <p:txBody>
          <a:bodyPr/>
          <a:lstStyle/>
          <a:p>
            <a:fld id="{B5CEABB6-07DC-46E8-9B57-56EC44A396E5}" type="slidenum">
              <a:rPr lang="en-US" smtClean="0"/>
              <a:pPr/>
              <a:t>10</a:t>
            </a:fld>
            <a:endParaRPr lang="en-US" dirty="0"/>
          </a:p>
        </p:txBody>
      </p:sp>
      <p:sp>
        <p:nvSpPr>
          <p:cNvPr id="16" name="TextBox 15">
            <a:extLst>
              <a:ext uri="{FF2B5EF4-FFF2-40B4-BE49-F238E27FC236}">
                <a16:creationId xmlns:a16="http://schemas.microsoft.com/office/drawing/2014/main" id="{9C04DBBA-8585-4F1D-86B1-5304EED17347}"/>
              </a:ext>
            </a:extLst>
          </p:cNvPr>
          <p:cNvSpPr txBox="1"/>
          <p:nvPr/>
        </p:nvSpPr>
        <p:spPr>
          <a:xfrm>
            <a:off x="2024740" y="1651472"/>
            <a:ext cx="9329058" cy="4111510"/>
          </a:xfrm>
          <a:prstGeom prst="rect">
            <a:avLst/>
          </a:prstGeom>
          <a:noFill/>
        </p:spPr>
        <p:txBody>
          <a:bodyPr wrap="square" rtlCol="0">
            <a:spAutoFit/>
          </a:bodyPr>
          <a:lstStyle/>
          <a:p>
            <a:pPr marL="0" marR="0">
              <a:lnSpc>
                <a:spcPct val="115000"/>
              </a:lnSpc>
              <a:spcBef>
                <a:spcPts val="0"/>
              </a:spcBef>
              <a:spcAft>
                <a:spcPts val="1000"/>
              </a:spcAft>
            </a:pPr>
            <a:r>
              <a:rPr lang="en-US"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Article VI. Officers</a:t>
            </a:r>
          </a:p>
          <a:p>
            <a:pPr marL="0" marR="0">
              <a:lnSpc>
                <a:spcPct val="107000"/>
              </a:lnSpc>
              <a:spcBef>
                <a:spcPts val="0"/>
              </a:spcBef>
              <a:spcAft>
                <a:spcPts val="0"/>
              </a:spcAft>
            </a:pPr>
            <a:r>
              <a:rPr lang="en-US" sz="18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Vice-President:</a:t>
            </a:r>
            <a:r>
              <a:rPr lang="en-US"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The Vice-President shall serve in a mentoring and leadership capacity to learn about</a:t>
            </a:r>
            <a:r>
              <a:rPr lang="en-US"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the responsibilities of the Users’ Group, and shall assist the President with designated duties. May be</a:t>
            </a:r>
            <a:r>
              <a:rPr lang="en-US"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required to perform President’s duties if the President is unavailable. The Vice-President shall also serve</a:t>
            </a:r>
            <a:r>
              <a:rPr lang="en-US"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on at least one committee outlined in Article VII.</a:t>
            </a:r>
          </a:p>
          <a:p>
            <a:pPr marL="0" marR="0">
              <a:lnSpc>
                <a:spcPct val="107000"/>
              </a:lnSpc>
              <a:spcBef>
                <a:spcPts val="0"/>
              </a:spcBef>
              <a:spcAft>
                <a:spcPts val="0"/>
              </a:spcAft>
            </a:pPr>
            <a:endParaRPr lang="en-US"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The Vice-President assumes the office of President at the end of the term of the standing President in</a:t>
            </a:r>
            <a:r>
              <a:rPr lang="en-US"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office.</a:t>
            </a:r>
          </a:p>
          <a:p>
            <a:pPr marL="0" marR="0">
              <a:lnSpc>
                <a:spcPct val="107000"/>
              </a:lnSpc>
              <a:spcBef>
                <a:spcPts val="0"/>
              </a:spcBef>
              <a:spcAft>
                <a:spcPts val="0"/>
              </a:spcAft>
            </a:pPr>
            <a:endParaRPr lang="en-US" dirty="0">
              <a:solidFill>
                <a:schemeClr val="bg1"/>
              </a:solidFill>
              <a:latin typeface="Arial" panose="020B0604020202020204" pitchFamily="34" charset="0"/>
              <a:cs typeface="Arial" panose="020B0604020202020204" pitchFamily="34" charset="0"/>
            </a:endParaRPr>
          </a:p>
          <a:p>
            <a:pPr marL="0" marR="0">
              <a:lnSpc>
                <a:spcPct val="107000"/>
              </a:lnSpc>
              <a:spcBef>
                <a:spcPts val="0"/>
              </a:spcBef>
              <a:spcAft>
                <a:spcPts val="0"/>
              </a:spcAft>
            </a:pPr>
            <a:r>
              <a:rPr lang="en-US" dirty="0">
                <a:solidFill>
                  <a:schemeClr val="bg1"/>
                </a:solidFill>
                <a:latin typeface="Arial" panose="020B0604020202020204" pitchFamily="34" charset="0"/>
                <a:cs typeface="Arial" panose="020B0604020202020204" pitchFamily="34" charset="0"/>
              </a:rPr>
              <a:t>The President, Vice President and Immediate Past-President will serve one-year terms each.</a:t>
            </a:r>
          </a:p>
          <a:p>
            <a:endParaRPr lang="en-US" dirty="0"/>
          </a:p>
        </p:txBody>
      </p:sp>
    </p:spTree>
    <p:extLst>
      <p:ext uri="{BB962C8B-B14F-4D97-AF65-F5344CB8AC3E}">
        <p14:creationId xmlns:p14="http://schemas.microsoft.com/office/powerpoint/2010/main" val="2736633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8ADBA-DC05-4BB0-A148-5D67BE5139EE}"/>
              </a:ext>
            </a:extLst>
          </p:cNvPr>
          <p:cNvSpPr>
            <a:spLocks noGrp="1"/>
          </p:cNvSpPr>
          <p:nvPr>
            <p:ph type="title"/>
          </p:nvPr>
        </p:nvSpPr>
        <p:spPr>
          <a:xfrm>
            <a:off x="2045886" y="182880"/>
            <a:ext cx="5684520" cy="829056"/>
          </a:xfrm>
        </p:spPr>
        <p:txBody>
          <a:bodyPr anchor="t"/>
          <a:lstStyle/>
          <a:p>
            <a:pPr algn="l"/>
            <a:r>
              <a:rPr lang="en-US" dirty="0"/>
              <a:t>Officer Elections</a:t>
            </a:r>
          </a:p>
        </p:txBody>
      </p:sp>
      <p:sp>
        <p:nvSpPr>
          <p:cNvPr id="3" name="Content Placeholder 2">
            <a:extLst>
              <a:ext uri="{FF2B5EF4-FFF2-40B4-BE49-F238E27FC236}">
                <a16:creationId xmlns:a16="http://schemas.microsoft.com/office/drawing/2014/main" id="{033634FE-ADF0-4BC3-A0A9-447EA9DD096B}"/>
              </a:ext>
            </a:extLst>
          </p:cNvPr>
          <p:cNvSpPr>
            <a:spLocks noGrp="1"/>
          </p:cNvSpPr>
          <p:nvPr>
            <p:ph idx="1"/>
          </p:nvPr>
        </p:nvSpPr>
        <p:spPr>
          <a:xfrm>
            <a:off x="1997522" y="1369794"/>
            <a:ext cx="8196956" cy="4781625"/>
          </a:xfrm>
        </p:spPr>
        <p:txBody>
          <a:bodyPr vert="horz" lIns="91440" tIns="45720" rIns="91440" bIns="45720" rtlCol="0" anchor="t">
            <a:normAutofit fontScale="92500" lnSpcReduction="20000"/>
          </a:bodyPr>
          <a:lstStyle/>
          <a:p>
            <a:pPr marL="342900" indent="-342900" algn="l">
              <a:lnSpc>
                <a:spcPct val="150000"/>
              </a:lnSpc>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If an election occurs in a nonconference year, it will be conducted online to facilitate broader participation of Users’ Group members.</a:t>
            </a:r>
          </a:p>
          <a:p>
            <a:pPr marL="342900" indent="-342900" algn="l">
              <a:lnSpc>
                <a:spcPct val="150000"/>
              </a:lnSpc>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Voting must be conducted and tabulated within 30 days. </a:t>
            </a:r>
          </a:p>
          <a:p>
            <a:pPr marL="342900" indent="-342900" algn="l">
              <a:lnSpc>
                <a:spcPct val="150000"/>
              </a:lnSpc>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A plurality of the votes is required to elect an officer.</a:t>
            </a:r>
          </a:p>
          <a:p>
            <a:pPr marL="342900" indent="-342900" algn="l">
              <a:lnSpc>
                <a:spcPct val="150000"/>
              </a:lnSpc>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The number of agencies voting will constitute a quorum. </a:t>
            </a:r>
          </a:p>
          <a:p>
            <a:pPr marL="342900" indent="-342900" algn="l">
              <a:lnSpc>
                <a:spcPct val="150000"/>
              </a:lnSpc>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Each agency member of the Users’ Group will receive one vote.</a:t>
            </a:r>
          </a:p>
          <a:p>
            <a:pPr marL="342900" indent="-342900" algn="l">
              <a:lnSpc>
                <a:spcPct val="150000"/>
              </a:lnSpc>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The terms for the new officers shall begin on August 1.</a:t>
            </a:r>
          </a:p>
        </p:txBody>
      </p:sp>
    </p:spTree>
    <p:extLst>
      <p:ext uri="{BB962C8B-B14F-4D97-AF65-F5344CB8AC3E}">
        <p14:creationId xmlns:p14="http://schemas.microsoft.com/office/powerpoint/2010/main" val="1346372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EE93-8585-46D4-A7EC-F184E317CB2E}"/>
              </a:ext>
            </a:extLst>
          </p:cNvPr>
          <p:cNvSpPr>
            <a:spLocks noGrp="1"/>
          </p:cNvSpPr>
          <p:nvPr>
            <p:ph type="ctrTitle"/>
          </p:nvPr>
        </p:nvSpPr>
        <p:spPr>
          <a:xfrm>
            <a:off x="838200" y="2313571"/>
            <a:ext cx="4419600" cy="1659716"/>
          </a:xfrm>
        </p:spPr>
        <p:txBody>
          <a:bodyPr/>
          <a:lstStyle/>
          <a:p>
            <a:r>
              <a:rPr lang="en-US" dirty="0"/>
              <a:t>Adjourn</a:t>
            </a:r>
          </a:p>
        </p:txBody>
      </p:sp>
      <p:sp>
        <p:nvSpPr>
          <p:cNvPr id="5" name="Subtitle 4">
            <a:extLst>
              <a:ext uri="{FF2B5EF4-FFF2-40B4-BE49-F238E27FC236}">
                <a16:creationId xmlns:a16="http://schemas.microsoft.com/office/drawing/2014/main" id="{3A895BC4-CB62-4393-AE0E-96B7EB0166FE}"/>
              </a:ext>
            </a:extLst>
          </p:cNvPr>
          <p:cNvSpPr>
            <a:spLocks noGrp="1"/>
          </p:cNvSpPr>
          <p:nvPr>
            <p:ph type="subTitle" idx="1"/>
          </p:nvPr>
        </p:nvSpPr>
        <p:spPr/>
        <p:txBody>
          <a:bodyPr>
            <a:normAutofit/>
          </a:bodyPr>
          <a:lstStyle/>
          <a:p>
            <a:r>
              <a:rPr lang="en-US" sz="3600" dirty="0"/>
              <a:t>Thank you!</a:t>
            </a:r>
          </a:p>
        </p:txBody>
      </p:sp>
    </p:spTree>
    <p:extLst>
      <p:ext uri="{BB962C8B-B14F-4D97-AF65-F5344CB8AC3E}">
        <p14:creationId xmlns:p14="http://schemas.microsoft.com/office/powerpoint/2010/main" val="3242998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F7BB-30A8-4980-AD4A-2FB0B53FA6C9}"/>
              </a:ext>
              <a:ext uri="{C183D7F6-B498-43B3-948B-1728B52AA6E4}">
                <adec:decorative xmlns:adec="http://schemas.microsoft.com/office/drawing/2017/decorative" val="0"/>
              </a:ext>
            </a:extLst>
          </p:cNvPr>
          <p:cNvSpPr>
            <a:spLocks noGrp="1"/>
          </p:cNvSpPr>
          <p:nvPr>
            <p:ph type="title"/>
          </p:nvPr>
        </p:nvSpPr>
        <p:spPr>
          <a:xfrm>
            <a:off x="838200" y="365125"/>
            <a:ext cx="10515600" cy="1325563"/>
          </a:xfrm>
        </p:spPr>
        <p:txBody>
          <a:bodyPr/>
          <a:lstStyle/>
          <a:p>
            <a:r>
              <a:rPr lang="en-US" dirty="0"/>
              <a:t>KLAS Users’ Officers</a:t>
            </a:r>
          </a:p>
        </p:txBody>
      </p:sp>
      <p:pic>
        <p:nvPicPr>
          <p:cNvPr id="24" name="Picture Placeholder 23" descr="Michael with his wife and two children in front of a rainbow backdrop.&#10;">
            <a:extLst>
              <a:ext uri="{FF2B5EF4-FFF2-40B4-BE49-F238E27FC236}">
                <a16:creationId xmlns:a16="http://schemas.microsoft.com/office/drawing/2014/main" id="{0E96F452-607A-4A09-B221-19EE9183A7A5}"/>
              </a:ext>
            </a:extLst>
          </p:cNvPr>
          <p:cNvPicPr>
            <a:picLocks noGrp="1" noChangeAspect="1"/>
          </p:cNvPicPr>
          <p:nvPr>
            <p:ph type="pic" sz="quarter" idx="42"/>
          </p:nvPr>
        </p:nvPicPr>
        <p:blipFill>
          <a:blip r:embed="rId2"/>
          <a:srcRect/>
          <a:stretch>
            <a:fillRect/>
          </a:stretch>
        </p:blipFill>
        <p:spPr/>
      </p:pic>
      <p:sp>
        <p:nvSpPr>
          <p:cNvPr id="3" name="Text Placeholder 2">
            <a:extLst>
              <a:ext uri="{FF2B5EF4-FFF2-40B4-BE49-F238E27FC236}">
                <a16:creationId xmlns:a16="http://schemas.microsoft.com/office/drawing/2014/main" id="{C00F5E8E-AA23-4F53-A19C-6F6BA70BDA9F}"/>
              </a:ext>
            </a:extLst>
          </p:cNvPr>
          <p:cNvSpPr>
            <a:spLocks noGrp="1"/>
          </p:cNvSpPr>
          <p:nvPr>
            <p:ph type="body" sz="quarter" idx="33"/>
          </p:nvPr>
        </p:nvSpPr>
        <p:spPr>
          <a:xfrm>
            <a:off x="1214950" y="4638199"/>
            <a:ext cx="2105186" cy="365125"/>
          </a:xfrm>
        </p:spPr>
        <p:txBody>
          <a:bodyPr/>
          <a:lstStyle/>
          <a:p>
            <a:r>
              <a:rPr lang="en-US" dirty="0"/>
              <a:t>Michael Lang​</a:t>
            </a:r>
          </a:p>
        </p:txBody>
      </p:sp>
      <p:sp>
        <p:nvSpPr>
          <p:cNvPr id="8" name="Text Placeholder 7">
            <a:extLst>
              <a:ext uri="{FF2B5EF4-FFF2-40B4-BE49-F238E27FC236}">
                <a16:creationId xmlns:a16="http://schemas.microsoft.com/office/drawing/2014/main" id="{2240B2F9-E3CD-4790-A034-A2B55659D6C2}"/>
              </a:ext>
            </a:extLst>
          </p:cNvPr>
          <p:cNvSpPr>
            <a:spLocks noGrp="1"/>
          </p:cNvSpPr>
          <p:nvPr>
            <p:ph type="body" sz="quarter" idx="46"/>
          </p:nvPr>
        </p:nvSpPr>
        <p:spPr>
          <a:xfrm>
            <a:off x="1214950" y="4993009"/>
            <a:ext cx="2105186" cy="365125"/>
          </a:xfrm>
        </p:spPr>
        <p:txBody>
          <a:bodyPr>
            <a:normAutofit/>
          </a:bodyPr>
          <a:lstStyle/>
          <a:p>
            <a:r>
              <a:rPr lang="en-US" sz="1600" dirty="0"/>
              <a:t>President</a:t>
            </a:r>
          </a:p>
        </p:txBody>
      </p:sp>
      <p:pic>
        <p:nvPicPr>
          <p:cNvPr id="5" name="Picture Placeholder 4" descr="Jared Leslie and his wife, holding their child in the desert. ">
            <a:extLst>
              <a:ext uri="{FF2B5EF4-FFF2-40B4-BE49-F238E27FC236}">
                <a16:creationId xmlns:a16="http://schemas.microsoft.com/office/drawing/2014/main" id="{011469FA-1307-4121-9EBB-8A29F6B7D98F}"/>
              </a:ext>
            </a:extLst>
          </p:cNvPr>
          <p:cNvPicPr>
            <a:picLocks noGrp="1" noChangeAspect="1"/>
          </p:cNvPicPr>
          <p:nvPr>
            <p:ph type="pic" sz="quarter" idx="43"/>
          </p:nvPr>
        </p:nvPicPr>
        <p:blipFill>
          <a:blip r:embed="rId3"/>
          <a:srcRect l="54" r="54"/>
          <a:stretch>
            <a:fillRect/>
          </a:stretch>
        </p:blipFill>
        <p:spPr/>
      </p:pic>
      <p:sp>
        <p:nvSpPr>
          <p:cNvPr id="17" name="Text Placeholder 16">
            <a:extLst>
              <a:ext uri="{FF2B5EF4-FFF2-40B4-BE49-F238E27FC236}">
                <a16:creationId xmlns:a16="http://schemas.microsoft.com/office/drawing/2014/main" id="{8FF7F565-6C73-467A-AD66-158FB42A6A89}"/>
              </a:ext>
            </a:extLst>
          </p:cNvPr>
          <p:cNvSpPr>
            <a:spLocks noGrp="1"/>
          </p:cNvSpPr>
          <p:nvPr>
            <p:ph type="body" sz="quarter" idx="47"/>
          </p:nvPr>
        </p:nvSpPr>
        <p:spPr>
          <a:xfrm>
            <a:off x="3764623" y="4624131"/>
            <a:ext cx="2105186" cy="365125"/>
          </a:xfrm>
        </p:spPr>
        <p:txBody>
          <a:bodyPr/>
          <a:lstStyle/>
          <a:p>
            <a:r>
              <a:rPr lang="en-US" dirty="0"/>
              <a:t>Jared Leslie​</a:t>
            </a:r>
          </a:p>
        </p:txBody>
      </p:sp>
      <p:sp>
        <p:nvSpPr>
          <p:cNvPr id="18" name="Text Placeholder 17">
            <a:extLst>
              <a:ext uri="{FF2B5EF4-FFF2-40B4-BE49-F238E27FC236}">
                <a16:creationId xmlns:a16="http://schemas.microsoft.com/office/drawing/2014/main" id="{99247289-DB03-4DFD-86B5-D0ACB05A79CE}"/>
              </a:ext>
            </a:extLst>
          </p:cNvPr>
          <p:cNvSpPr>
            <a:spLocks noGrp="1"/>
          </p:cNvSpPr>
          <p:nvPr>
            <p:ph type="body" sz="quarter" idx="48"/>
          </p:nvPr>
        </p:nvSpPr>
        <p:spPr>
          <a:xfrm>
            <a:off x="3764623" y="4993009"/>
            <a:ext cx="2105186" cy="365125"/>
          </a:xfrm>
        </p:spPr>
        <p:txBody>
          <a:bodyPr>
            <a:normAutofit/>
          </a:bodyPr>
          <a:lstStyle/>
          <a:p>
            <a:r>
              <a:rPr lang="en-US" sz="1600" dirty="0"/>
              <a:t>Vice-President</a:t>
            </a:r>
          </a:p>
        </p:txBody>
      </p:sp>
      <p:pic>
        <p:nvPicPr>
          <p:cNvPr id="6" name="Picture Placeholder 5" descr="Tony Bucci in white shirt with red bowtie. ">
            <a:extLst>
              <a:ext uri="{FF2B5EF4-FFF2-40B4-BE49-F238E27FC236}">
                <a16:creationId xmlns:a16="http://schemas.microsoft.com/office/drawing/2014/main" id="{58A55905-A107-4A64-9C10-3595C7295FBA}"/>
              </a:ext>
            </a:extLst>
          </p:cNvPr>
          <p:cNvPicPr>
            <a:picLocks noGrp="1" noChangeAspect="1"/>
          </p:cNvPicPr>
          <p:nvPr>
            <p:ph type="pic" sz="quarter" idx="44"/>
          </p:nvPr>
        </p:nvPicPr>
        <p:blipFill>
          <a:blip r:embed="rId4"/>
          <a:srcRect t="68" b="68"/>
          <a:stretch>
            <a:fillRect/>
          </a:stretch>
        </p:blipFill>
        <p:spPr/>
      </p:pic>
      <p:sp>
        <p:nvSpPr>
          <p:cNvPr id="19" name="Text Placeholder 18">
            <a:extLst>
              <a:ext uri="{FF2B5EF4-FFF2-40B4-BE49-F238E27FC236}">
                <a16:creationId xmlns:a16="http://schemas.microsoft.com/office/drawing/2014/main" id="{FE81C04D-9802-4217-A4CF-6425CA890282}"/>
              </a:ext>
            </a:extLst>
          </p:cNvPr>
          <p:cNvSpPr>
            <a:spLocks noGrp="1"/>
          </p:cNvSpPr>
          <p:nvPr>
            <p:ph type="body" sz="quarter" idx="49"/>
          </p:nvPr>
        </p:nvSpPr>
        <p:spPr>
          <a:xfrm>
            <a:off x="6314296" y="4624131"/>
            <a:ext cx="2105186" cy="365125"/>
          </a:xfrm>
        </p:spPr>
        <p:txBody>
          <a:bodyPr/>
          <a:lstStyle/>
          <a:p>
            <a:r>
              <a:rPr lang="en-US" dirty="0"/>
              <a:t>Tony Bucci​</a:t>
            </a:r>
          </a:p>
        </p:txBody>
      </p:sp>
      <p:sp>
        <p:nvSpPr>
          <p:cNvPr id="20" name="Text Placeholder 19">
            <a:extLst>
              <a:ext uri="{FF2B5EF4-FFF2-40B4-BE49-F238E27FC236}">
                <a16:creationId xmlns:a16="http://schemas.microsoft.com/office/drawing/2014/main" id="{17482830-A464-43C1-8765-91A33F89F87C}"/>
              </a:ext>
            </a:extLst>
          </p:cNvPr>
          <p:cNvSpPr>
            <a:spLocks noGrp="1"/>
          </p:cNvSpPr>
          <p:nvPr>
            <p:ph type="body" sz="quarter" idx="50"/>
          </p:nvPr>
        </p:nvSpPr>
        <p:spPr>
          <a:xfrm>
            <a:off x="6314296" y="4993009"/>
            <a:ext cx="2105186" cy="365125"/>
          </a:xfrm>
        </p:spPr>
        <p:txBody>
          <a:bodyPr>
            <a:normAutofit/>
          </a:bodyPr>
          <a:lstStyle/>
          <a:p>
            <a:r>
              <a:rPr lang="en-US" sz="1600" dirty="0"/>
              <a:t>Secretary</a:t>
            </a:r>
          </a:p>
        </p:txBody>
      </p:sp>
      <p:pic>
        <p:nvPicPr>
          <p:cNvPr id="7" name="Picture Placeholder 6" descr="Illustrated silhouette of a person. ">
            <a:extLst>
              <a:ext uri="{FF2B5EF4-FFF2-40B4-BE49-F238E27FC236}">
                <a16:creationId xmlns:a16="http://schemas.microsoft.com/office/drawing/2014/main" id="{66B0B133-4F53-45B8-B2E7-219D6286617D}"/>
              </a:ext>
            </a:extLst>
          </p:cNvPr>
          <p:cNvPicPr>
            <a:picLocks noGrp="1" noChangeAspect="1"/>
          </p:cNvPicPr>
          <p:nvPr>
            <p:ph type="pic" sz="quarter" idx="45"/>
          </p:nvPr>
        </p:nvPicPr>
        <p:blipFill>
          <a:blip r:embed="rId5">
            <a:extLst>
              <a:ext uri="{96DAC541-7B7A-43D3-8B79-37D633B846F1}">
                <asvg:svgBlip xmlns:asvg="http://schemas.microsoft.com/office/drawing/2016/SVG/main" r:embed="rId6"/>
              </a:ext>
            </a:extLst>
          </a:blip>
          <a:srcRect/>
          <a:stretch>
            <a:fillRect/>
          </a:stretch>
        </p:blipFill>
        <p:spPr/>
      </p:pic>
      <p:sp>
        <p:nvSpPr>
          <p:cNvPr id="21" name="Text Placeholder 20">
            <a:extLst>
              <a:ext uri="{FF2B5EF4-FFF2-40B4-BE49-F238E27FC236}">
                <a16:creationId xmlns:a16="http://schemas.microsoft.com/office/drawing/2014/main" id="{FBDA733B-C9C9-44C5-A638-06C46EB1FA64}"/>
              </a:ext>
            </a:extLst>
          </p:cNvPr>
          <p:cNvSpPr>
            <a:spLocks noGrp="1"/>
          </p:cNvSpPr>
          <p:nvPr>
            <p:ph type="body" sz="quarter" idx="51"/>
          </p:nvPr>
        </p:nvSpPr>
        <p:spPr>
          <a:xfrm>
            <a:off x="8863969" y="4624131"/>
            <a:ext cx="2105186" cy="365125"/>
          </a:xfrm>
        </p:spPr>
        <p:txBody>
          <a:bodyPr/>
          <a:lstStyle/>
          <a:p>
            <a:r>
              <a:rPr lang="en-US" dirty="0"/>
              <a:t>Vacant​</a:t>
            </a:r>
          </a:p>
        </p:txBody>
      </p:sp>
      <p:sp>
        <p:nvSpPr>
          <p:cNvPr id="22" name="Text Placeholder 21">
            <a:extLst>
              <a:ext uri="{FF2B5EF4-FFF2-40B4-BE49-F238E27FC236}">
                <a16:creationId xmlns:a16="http://schemas.microsoft.com/office/drawing/2014/main" id="{141C1549-1F79-4146-AAAD-CB841423F22C}"/>
              </a:ext>
            </a:extLst>
          </p:cNvPr>
          <p:cNvSpPr>
            <a:spLocks noGrp="1"/>
          </p:cNvSpPr>
          <p:nvPr>
            <p:ph type="body" sz="quarter" idx="52"/>
          </p:nvPr>
        </p:nvSpPr>
        <p:spPr>
          <a:xfrm>
            <a:off x="8863969" y="4993009"/>
            <a:ext cx="2105186" cy="452057"/>
          </a:xfrm>
        </p:spPr>
        <p:txBody>
          <a:bodyPr>
            <a:noAutofit/>
          </a:bodyPr>
          <a:lstStyle/>
          <a:p>
            <a:r>
              <a:rPr lang="en-US" sz="1600" dirty="0"/>
              <a:t>Immediate Past-President</a:t>
            </a:r>
          </a:p>
        </p:txBody>
      </p:sp>
    </p:spTree>
    <p:extLst>
      <p:ext uri="{BB962C8B-B14F-4D97-AF65-F5344CB8AC3E}">
        <p14:creationId xmlns:p14="http://schemas.microsoft.com/office/powerpoint/2010/main" val="3477453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90E9-5CEE-4E4F-90F9-2CE3D9135EAA}"/>
              </a:ext>
            </a:extLst>
          </p:cNvPr>
          <p:cNvSpPr>
            <a:spLocks noGrp="1"/>
          </p:cNvSpPr>
          <p:nvPr>
            <p:ph type="title"/>
          </p:nvPr>
        </p:nvSpPr>
        <p:spPr>
          <a:xfrm>
            <a:off x="1924216" y="237298"/>
            <a:ext cx="9329058" cy="961155"/>
          </a:xfrm>
        </p:spPr>
        <p:txBody>
          <a:bodyPr anchor="t"/>
          <a:lstStyle/>
          <a:p>
            <a:r>
              <a:rPr lang="en-US" dirty="0"/>
              <a:t>Agenda</a:t>
            </a:r>
          </a:p>
        </p:txBody>
      </p:sp>
      <p:sp>
        <p:nvSpPr>
          <p:cNvPr id="14" name="Slide Number Placeholder 13">
            <a:extLst>
              <a:ext uri="{FF2B5EF4-FFF2-40B4-BE49-F238E27FC236}">
                <a16:creationId xmlns:a16="http://schemas.microsoft.com/office/drawing/2014/main" id="{FF0DADF7-71F8-49DA-8F56-3DE812A6135B}"/>
              </a:ext>
            </a:extLst>
          </p:cNvPr>
          <p:cNvSpPr>
            <a:spLocks noGrp="1"/>
          </p:cNvSpPr>
          <p:nvPr>
            <p:ph type="sldNum" sz="quarter" idx="19"/>
          </p:nvPr>
        </p:nvSpPr>
        <p:spPr/>
        <p:txBody>
          <a:bodyPr/>
          <a:lstStyle/>
          <a:p>
            <a:fld id="{B5CEABB6-07DC-46E8-9B57-56EC44A396E5}" type="slidenum">
              <a:rPr lang="en-US" smtClean="0"/>
              <a:pPr/>
              <a:t>3</a:t>
            </a:fld>
            <a:endParaRPr lang="en-US" dirty="0"/>
          </a:p>
        </p:txBody>
      </p:sp>
      <p:sp>
        <p:nvSpPr>
          <p:cNvPr id="16" name="TextBox 15">
            <a:extLst>
              <a:ext uri="{FF2B5EF4-FFF2-40B4-BE49-F238E27FC236}">
                <a16:creationId xmlns:a16="http://schemas.microsoft.com/office/drawing/2014/main" id="{FABD0AA4-B51A-4F34-B4AE-95D48F48059B}"/>
              </a:ext>
            </a:extLst>
          </p:cNvPr>
          <p:cNvSpPr txBox="1"/>
          <p:nvPr/>
        </p:nvSpPr>
        <p:spPr>
          <a:xfrm>
            <a:off x="1823691" y="1151833"/>
            <a:ext cx="8922122" cy="5468869"/>
          </a:xfrm>
          <a:prstGeom prst="rect">
            <a:avLst/>
          </a:prstGeom>
          <a:noFill/>
        </p:spPr>
        <p:txBody>
          <a:bodyPr wrap="none" rtlCol="0">
            <a:spAutoFit/>
          </a:bodyPr>
          <a:lstStyle/>
          <a:p>
            <a:pPr marL="285750" marR="0" indent="-285750">
              <a:lnSpc>
                <a:spcPct val="115000"/>
              </a:lnSpc>
              <a:spcBef>
                <a:spcPts val="0"/>
              </a:spcBef>
              <a:spcAft>
                <a:spcPts val="1000"/>
              </a:spcAft>
              <a:buFont typeface="Arial" panose="020B0604020202020204" pitchFamily="34" charset="0"/>
              <a:buChar char="•"/>
            </a:pP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Minutes </a:t>
            </a:r>
          </a:p>
          <a:p>
            <a:pPr marL="285750" marR="0" indent="-285750">
              <a:lnSpc>
                <a:spcPct val="115000"/>
              </a:lnSpc>
              <a:spcBef>
                <a:spcPts val="0"/>
              </a:spcBef>
              <a:spcAft>
                <a:spcPts val="1000"/>
              </a:spcAft>
              <a:buFont typeface="Arial" panose="020B0604020202020204" pitchFamily="34" charset="0"/>
              <a:buChar char="•"/>
            </a:pP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Committee Reports</a:t>
            </a:r>
          </a:p>
          <a:p>
            <a:pPr marL="742950" lvl="1" indent="-285750">
              <a:lnSpc>
                <a:spcPct val="115000"/>
              </a:lnSpc>
              <a:spcAft>
                <a:spcPts val="1000"/>
              </a:spcAft>
              <a:buFont typeface="Arial" panose="020B0604020202020204" pitchFamily="34" charset="0"/>
              <a:buChar char="•"/>
            </a:pP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Program – Jared Leslie</a:t>
            </a:r>
          </a:p>
          <a:p>
            <a:pPr marL="742950" lvl="1" indent="-285750">
              <a:lnSpc>
                <a:spcPct val="115000"/>
              </a:lnSpc>
              <a:spcAft>
                <a:spcPts val="1000"/>
              </a:spcAft>
              <a:buFont typeface="Arial" panose="020B0604020202020204" pitchFamily="34" charset="0"/>
              <a:buChar char="•"/>
            </a:pP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KLAS Development Advisory Committee (KDAC) – Sam Lundberg</a:t>
            </a:r>
          </a:p>
          <a:p>
            <a:pPr marL="742950" lvl="1" indent="-285750">
              <a:lnSpc>
                <a:spcPct val="115000"/>
              </a:lnSpc>
              <a:spcAft>
                <a:spcPts val="1000"/>
              </a:spcAft>
              <a:buFont typeface="Arial" panose="020B0604020202020204" pitchFamily="34" charset="0"/>
              <a:buChar char="•"/>
            </a:pP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Logistics – </a:t>
            </a:r>
            <a:r>
              <a:rPr lang="en-US" sz="2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Andrea Ewing Callicutt </a:t>
            </a: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nSpc>
                <a:spcPct val="115000"/>
              </a:lnSpc>
              <a:spcBef>
                <a:spcPts val="0"/>
              </a:spcBef>
              <a:spcAft>
                <a:spcPts val="1000"/>
              </a:spcAft>
              <a:buFont typeface="Arial" panose="020B0604020202020204" pitchFamily="34" charset="0"/>
              <a:buChar char="•"/>
            </a:pP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Old Business</a:t>
            </a:r>
          </a:p>
          <a:p>
            <a:pPr marL="742950" lvl="1" indent="-285750">
              <a:lnSpc>
                <a:spcPct val="115000"/>
              </a:lnSpc>
              <a:spcAft>
                <a:spcPts val="1000"/>
              </a:spcAft>
              <a:buFont typeface="Arial" panose="020B0604020202020204" pitchFamily="34" charset="0"/>
              <a:buChar char="•"/>
            </a:pP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Proposed bylaw changes</a:t>
            </a:r>
          </a:p>
          <a:p>
            <a:pPr marL="285750" indent="-285750">
              <a:lnSpc>
                <a:spcPct val="115000"/>
              </a:lnSpc>
              <a:spcAft>
                <a:spcPts val="1000"/>
              </a:spcAft>
              <a:buFont typeface="Arial" panose="020B0604020202020204" pitchFamily="34" charset="0"/>
              <a:buChar char="•"/>
            </a:pP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New Business </a:t>
            </a:r>
          </a:p>
          <a:p>
            <a:pPr marL="742950" lvl="1" indent="-285750">
              <a:lnSpc>
                <a:spcPct val="115000"/>
              </a:lnSpc>
              <a:spcAft>
                <a:spcPts val="1000"/>
              </a:spcAft>
              <a:buFont typeface="Arial" panose="020B0604020202020204" pitchFamily="34" charset="0"/>
              <a:buChar char="•"/>
            </a:pP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Call for Vice-President nominees</a:t>
            </a:r>
          </a:p>
          <a:p>
            <a:pPr marL="285750" marR="0" indent="-285750">
              <a:lnSpc>
                <a:spcPct val="115000"/>
              </a:lnSpc>
              <a:spcBef>
                <a:spcPts val="0"/>
              </a:spcBef>
              <a:spcAft>
                <a:spcPts val="1000"/>
              </a:spcAft>
              <a:buFont typeface="Arial" panose="020B0604020202020204" pitchFamily="34" charset="0"/>
              <a:buChar char="•"/>
            </a:pPr>
            <a:r>
              <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Adjourn</a:t>
            </a:r>
          </a:p>
        </p:txBody>
      </p:sp>
    </p:spTree>
    <p:extLst>
      <p:ext uri="{BB962C8B-B14F-4D97-AF65-F5344CB8AC3E}">
        <p14:creationId xmlns:p14="http://schemas.microsoft.com/office/powerpoint/2010/main" val="4176750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3253739" y="1603137"/>
            <a:ext cx="5684520" cy="1305562"/>
          </a:xfrm>
        </p:spPr>
        <p:txBody>
          <a:bodyPr/>
          <a:lstStyle/>
          <a:p>
            <a:r>
              <a:rPr lang="en-ZA" dirty="0"/>
              <a:t>Committee Reports</a:t>
            </a:r>
          </a:p>
        </p:txBody>
      </p:sp>
      <p:pic>
        <p:nvPicPr>
          <p:cNvPr id="7" name="Graphic 6" descr="Three illustrated people with a shared text box above their heads. ">
            <a:extLst>
              <a:ext uri="{FF2B5EF4-FFF2-40B4-BE49-F238E27FC236}">
                <a16:creationId xmlns:a16="http://schemas.microsoft.com/office/drawing/2014/main" id="{5A5FC732-8481-4C13-9BAF-82620BA7980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82616" y="3429000"/>
            <a:ext cx="3226765" cy="3226765"/>
          </a:xfrm>
          <a:prstGeom prst="rect">
            <a:avLst/>
          </a:prstGeom>
        </p:spPr>
      </p:pic>
    </p:spTree>
    <p:extLst>
      <p:ext uri="{BB962C8B-B14F-4D97-AF65-F5344CB8AC3E}">
        <p14:creationId xmlns:p14="http://schemas.microsoft.com/office/powerpoint/2010/main" val="2243494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3253739" y="1603137"/>
            <a:ext cx="5684520" cy="1305562"/>
          </a:xfrm>
        </p:spPr>
        <p:txBody>
          <a:bodyPr/>
          <a:lstStyle/>
          <a:p>
            <a:r>
              <a:rPr lang="en-ZA" dirty="0"/>
              <a:t>Old Business</a:t>
            </a:r>
          </a:p>
        </p:txBody>
      </p:sp>
      <p:pic>
        <p:nvPicPr>
          <p:cNvPr id="5" name="Graphic 4" descr="Clipboard All Crosses with solid fill">
            <a:extLst>
              <a:ext uri="{FF2B5EF4-FFF2-40B4-BE49-F238E27FC236}">
                <a16:creationId xmlns:a16="http://schemas.microsoft.com/office/drawing/2014/main" id="{1ED2E18F-491D-4BD9-9DEC-7320B43A5D6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695825" y="3429000"/>
            <a:ext cx="2800350" cy="2800350"/>
          </a:xfrm>
          <a:prstGeom prst="rect">
            <a:avLst/>
          </a:prstGeom>
        </p:spPr>
      </p:pic>
    </p:spTree>
    <p:extLst>
      <p:ext uri="{BB962C8B-B14F-4D97-AF65-F5344CB8AC3E}">
        <p14:creationId xmlns:p14="http://schemas.microsoft.com/office/powerpoint/2010/main" val="1097639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2024742" y="479370"/>
            <a:ext cx="9329058" cy="813528"/>
          </a:xfrm>
        </p:spPr>
        <p:txBody>
          <a:bodyPr anchor="t"/>
          <a:lstStyle/>
          <a:p>
            <a:pPr marL="0" marR="0">
              <a:lnSpc>
                <a:spcPct val="115000"/>
              </a:lnSpc>
              <a:spcBef>
                <a:spcPts val="0"/>
              </a:spcBef>
              <a:spcAft>
                <a:spcPts val="1000"/>
              </a:spcAft>
            </a:pPr>
            <a:r>
              <a:rPr lang="en-US" sz="4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Amendments to the Bylaws</a:t>
            </a:r>
          </a:p>
        </p:txBody>
      </p:sp>
      <p:sp>
        <p:nvSpPr>
          <p:cNvPr id="16" name="TextBox 15">
            <a:extLst>
              <a:ext uri="{FF2B5EF4-FFF2-40B4-BE49-F238E27FC236}">
                <a16:creationId xmlns:a16="http://schemas.microsoft.com/office/drawing/2014/main" id="{9C04DBBA-8585-4F1D-86B1-5304EED17347}"/>
              </a:ext>
            </a:extLst>
          </p:cNvPr>
          <p:cNvSpPr txBox="1"/>
          <p:nvPr/>
        </p:nvSpPr>
        <p:spPr>
          <a:xfrm>
            <a:off x="2024740" y="1651472"/>
            <a:ext cx="8243385" cy="3939540"/>
          </a:xfrm>
          <a:prstGeom prst="rect">
            <a:avLst/>
          </a:prstGeom>
          <a:noFill/>
        </p:spPr>
        <p:txBody>
          <a:bodyPr wrap="square" rtlCol="0">
            <a:spAutoFit/>
          </a:bodyPr>
          <a:lstStyle/>
          <a:p>
            <a:pPr marL="0" marR="0">
              <a:lnSpc>
                <a:spcPct val="115000"/>
              </a:lnSpc>
              <a:spcBef>
                <a:spcPts val="0"/>
              </a:spcBef>
              <a:spcAft>
                <a:spcPts val="1000"/>
              </a:spcAft>
            </a:pPr>
            <a:r>
              <a:rPr lang="en-US"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Article X. Amendments to the Bylaws</a:t>
            </a:r>
          </a:p>
          <a:p>
            <a:pPr marL="0" marR="0">
              <a:lnSpc>
                <a:spcPct val="115000"/>
              </a:lnSpc>
              <a:spcBef>
                <a:spcPts val="0"/>
              </a:spcBef>
              <a:spcAft>
                <a:spcPts val="1000"/>
              </a:spcAft>
            </a:pP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Amendments of these bylaws will be considered at the Users’ Group Business Meeting. Proposed changes must be presented to all Users’ Group members at least fourteen days prior to the conference.</a:t>
            </a:r>
          </a:p>
          <a:p>
            <a:pPr marL="0" marR="0">
              <a:lnSpc>
                <a:spcPct val="115000"/>
              </a:lnSpc>
              <a:spcBef>
                <a:spcPts val="0"/>
              </a:spcBef>
              <a:spcAft>
                <a:spcPts val="1000"/>
              </a:spcAft>
            </a:pPr>
            <a:r>
              <a:rPr lang="en-US"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Further revisions will cease upon the adjournment of the conference and a final draft copy will be prepared and distributed within seven days. A two-thirds vote of the Users’ Group is required to adopt proposed Bylaws changes. Voting shall take place online within 30 days after draft changes have been posted.</a:t>
            </a:r>
          </a:p>
          <a:p>
            <a:endParaRPr lang="en-US" dirty="0"/>
          </a:p>
        </p:txBody>
      </p:sp>
    </p:spTree>
    <p:extLst>
      <p:ext uri="{BB962C8B-B14F-4D97-AF65-F5344CB8AC3E}">
        <p14:creationId xmlns:p14="http://schemas.microsoft.com/office/powerpoint/2010/main" val="3980871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2024742" y="479370"/>
            <a:ext cx="9329058" cy="813528"/>
          </a:xfrm>
        </p:spPr>
        <p:txBody>
          <a:bodyPr anchor="t">
            <a:normAutofit/>
          </a:bodyPr>
          <a:lstStyle/>
          <a:p>
            <a:pPr marL="0" marR="0">
              <a:lnSpc>
                <a:spcPct val="115000"/>
              </a:lnSpc>
              <a:spcBef>
                <a:spcPts val="0"/>
              </a:spcBef>
              <a:spcAft>
                <a:spcPts val="1000"/>
              </a:spcAft>
            </a:pPr>
            <a:r>
              <a:rPr lang="en-US" sz="4000" b="1" dirty="0">
                <a:effectLst/>
                <a:latin typeface="Arial" panose="020B0604020202020204" pitchFamily="34" charset="0"/>
                <a:ea typeface="Times New Roman" panose="02020603050405020304" pitchFamily="18" charset="0"/>
                <a:cs typeface="Times New Roman" panose="02020603050405020304" pitchFamily="18" charset="0"/>
              </a:rPr>
              <a:t>Article VII. Committees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Box 15">
            <a:extLst>
              <a:ext uri="{FF2B5EF4-FFF2-40B4-BE49-F238E27FC236}">
                <a16:creationId xmlns:a16="http://schemas.microsoft.com/office/drawing/2014/main" id="{9C04DBBA-8585-4F1D-86B1-5304EED17347}"/>
              </a:ext>
            </a:extLst>
          </p:cNvPr>
          <p:cNvSpPr txBox="1"/>
          <p:nvPr/>
        </p:nvSpPr>
        <p:spPr>
          <a:xfrm>
            <a:off x="2024742" y="1651472"/>
            <a:ext cx="8779093" cy="4923399"/>
          </a:xfrm>
          <a:prstGeom prst="rect">
            <a:avLst/>
          </a:prstGeom>
          <a:noFill/>
        </p:spPr>
        <p:txBody>
          <a:bodyPr wrap="square" rtlCol="0">
            <a:spAutoFit/>
          </a:bodyPr>
          <a:lstStyle/>
          <a:p>
            <a:pPr marL="0" marR="0">
              <a:lnSpc>
                <a:spcPct val="115000"/>
              </a:lnSpc>
              <a:spcBef>
                <a:spcPts val="0"/>
              </a:spcBef>
              <a:spcAft>
                <a:spcPts val="1000"/>
              </a:spcAft>
            </a:pPr>
            <a:r>
              <a:rPr lang="en-US"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Current</a:t>
            </a:r>
          </a:p>
          <a:p>
            <a:r>
              <a:rPr lang="en-US" sz="2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The Conference Program Committee</a:t>
            </a:r>
            <a:r>
              <a:rPr lang="en-US" sz="20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Committee members should include at least one Officer, the local host, and other members who would like to serve on the committee. One person from an IRC and other agencies not from NLS libraries should serve on the committee when possible.</a:t>
            </a:r>
          </a:p>
          <a:p>
            <a:endParaRPr lang="en-US" sz="20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2000"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r>
              <a:rPr lang="en-US" sz="2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Proposed</a:t>
            </a:r>
            <a:r>
              <a:rPr lang="en-US" sz="20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p>
          <a:p>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The Users’ Group Program Committee</a:t>
            </a:r>
            <a:r>
              <a:rPr lang="en-US" sz="20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Committee members should include at least one Officer, local host representative during conference years, and other members who would like to serve on the committee. One person from an IRC and other agencies not from NLS libraries should serve on the committee when possible.</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1724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1590731" y="136525"/>
            <a:ext cx="9763069" cy="813528"/>
          </a:xfrm>
        </p:spPr>
        <p:txBody>
          <a:bodyPr anchor="t">
            <a:normAutofit fontScale="90000"/>
          </a:bodyPr>
          <a:lstStyle/>
          <a:p>
            <a:pPr marL="0" marR="0">
              <a:lnSpc>
                <a:spcPct val="115000"/>
              </a:lnSpc>
              <a:spcBef>
                <a:spcPts val="0"/>
              </a:spcBef>
              <a:spcAft>
                <a:spcPts val="1000"/>
              </a:spcAft>
            </a:pPr>
            <a:r>
              <a:rPr lang="en-US" sz="4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Article X. Amendments to the Bylaws</a:t>
            </a:r>
          </a:p>
        </p:txBody>
      </p:sp>
      <p:sp>
        <p:nvSpPr>
          <p:cNvPr id="16" name="TextBox 15">
            <a:extLst>
              <a:ext uri="{FF2B5EF4-FFF2-40B4-BE49-F238E27FC236}">
                <a16:creationId xmlns:a16="http://schemas.microsoft.com/office/drawing/2014/main" id="{9C04DBBA-8585-4F1D-86B1-5304EED17347}"/>
              </a:ext>
            </a:extLst>
          </p:cNvPr>
          <p:cNvSpPr txBox="1"/>
          <p:nvPr/>
        </p:nvSpPr>
        <p:spPr>
          <a:xfrm>
            <a:off x="1590732" y="817389"/>
            <a:ext cx="10601268" cy="3302443"/>
          </a:xfrm>
          <a:prstGeom prst="rect">
            <a:avLst/>
          </a:prstGeom>
          <a:noFill/>
        </p:spPr>
        <p:txBody>
          <a:bodyPr wrap="square" rtlCol="0">
            <a:spAutoFit/>
          </a:bodyPr>
          <a:lstStyle/>
          <a:p>
            <a:pPr marL="0" marR="0">
              <a:lnSpc>
                <a:spcPct val="115000"/>
              </a:lnSpc>
              <a:spcBef>
                <a:spcPts val="0"/>
              </a:spcBef>
              <a:spcAft>
                <a:spcPts val="1000"/>
              </a:spcAft>
            </a:pPr>
            <a:r>
              <a:rPr lang="en-US" b="1" dirty="0">
                <a:solidFill>
                  <a:schemeClr val="bg1"/>
                </a:solidFill>
                <a:effectLst/>
                <a:latin typeface="Arial" panose="020B0604020202020204" pitchFamily="34" charset="0"/>
                <a:ea typeface="Calibri" panose="020F0502020204030204" pitchFamily="34" charset="0"/>
                <a:cs typeface="Arial" panose="020B0604020202020204" pitchFamily="34" charset="0"/>
              </a:rPr>
              <a:t>Current</a:t>
            </a:r>
          </a:p>
          <a:p>
            <a:pPr marL="0" marR="0">
              <a:lnSpc>
                <a:spcPct val="115000"/>
              </a:lnSpc>
              <a:spcBef>
                <a:spcPts val="0"/>
              </a:spcBef>
              <a:spcAft>
                <a:spcPts val="1000"/>
              </a:spcAft>
            </a:pPr>
            <a:r>
              <a:rPr lang="en-US" dirty="0">
                <a:solidFill>
                  <a:schemeClr val="bg1"/>
                </a:solidFill>
                <a:effectLst/>
                <a:latin typeface="Arial" panose="020B0604020202020204" pitchFamily="34" charset="0"/>
                <a:ea typeface="Calibri" panose="020F0502020204030204" pitchFamily="34" charset="0"/>
                <a:cs typeface="Arial" panose="020B0604020202020204" pitchFamily="34" charset="0"/>
              </a:rPr>
              <a:t>Amendments of these bylaws will be considered at the Users’ Group Business Meeting. Proposed changes must be presented to all Users’ Group members at least fourteen days prior to the conference.</a:t>
            </a:r>
          </a:p>
          <a:p>
            <a:pPr marL="0" marR="0">
              <a:lnSpc>
                <a:spcPct val="115000"/>
              </a:lnSpc>
              <a:spcBef>
                <a:spcPts val="0"/>
              </a:spcBef>
              <a:spcAft>
                <a:spcPts val="1000"/>
              </a:spcAft>
            </a:pPr>
            <a:r>
              <a:rPr lang="en-US" dirty="0">
                <a:solidFill>
                  <a:schemeClr val="bg1"/>
                </a:solidFill>
                <a:effectLst/>
                <a:latin typeface="Arial" panose="020B0604020202020204" pitchFamily="34" charset="0"/>
                <a:ea typeface="Calibri" panose="020F0502020204030204" pitchFamily="34" charset="0"/>
                <a:cs typeface="Arial" panose="020B0604020202020204" pitchFamily="34" charset="0"/>
              </a:rPr>
              <a:t>Further revisions will cease upon the adjournment of the conference and a final draft copy will be prepared and distributed within seven days. A two-thirds vote of the Users’ Group is required to adopt proposed Bylaws changes. Voting shall take place online within 30 days after draft changes have been posted.</a:t>
            </a:r>
          </a:p>
          <a:p>
            <a:endParaRPr lang="en-US" dirty="0"/>
          </a:p>
        </p:txBody>
      </p:sp>
      <p:sp>
        <p:nvSpPr>
          <p:cNvPr id="5" name="TextBox 4">
            <a:extLst>
              <a:ext uri="{FF2B5EF4-FFF2-40B4-BE49-F238E27FC236}">
                <a16:creationId xmlns:a16="http://schemas.microsoft.com/office/drawing/2014/main" id="{879949DB-7CD4-4AD1-B3E1-A30C69324861}"/>
              </a:ext>
            </a:extLst>
          </p:cNvPr>
          <p:cNvSpPr txBox="1"/>
          <p:nvPr/>
        </p:nvSpPr>
        <p:spPr>
          <a:xfrm>
            <a:off x="1590731" y="4119832"/>
            <a:ext cx="10601269" cy="2983894"/>
          </a:xfrm>
          <a:prstGeom prst="rect">
            <a:avLst/>
          </a:prstGeom>
          <a:noFill/>
        </p:spPr>
        <p:txBody>
          <a:bodyPr wrap="square" rtlCol="0">
            <a:spAutoFit/>
          </a:bodyPr>
          <a:lstStyle/>
          <a:p>
            <a:pPr marL="0" marR="0">
              <a:lnSpc>
                <a:spcPct val="115000"/>
              </a:lnSpc>
              <a:spcBef>
                <a:spcPts val="0"/>
              </a:spcBef>
              <a:spcAft>
                <a:spcPts val="1000"/>
              </a:spcAft>
              <a:tabLst>
                <a:tab pos="457200" algn="l"/>
              </a:tabLst>
            </a:pPr>
            <a:r>
              <a:rPr lang="en-US"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Proposed</a:t>
            </a:r>
          </a:p>
          <a:p>
            <a:pPr marL="0" marR="0">
              <a:lnSpc>
                <a:spcPct val="115000"/>
              </a:lnSpc>
              <a:spcBef>
                <a:spcPts val="0"/>
              </a:spcBef>
              <a:spcAft>
                <a:spcPts val="1000"/>
              </a:spcAft>
              <a:tabLst>
                <a:tab pos="457200" algn="l"/>
              </a:tabLst>
            </a:pPr>
            <a:r>
              <a:rPr lang="en-US"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Amendments of these bylaws will be considered at the Users’ Group Business Meeting. Proposed changes must be presented to all Users’ Group members at least fourteen days prior to the business meeting.</a:t>
            </a:r>
          </a:p>
          <a:p>
            <a:pPr marL="0" marR="0">
              <a:lnSpc>
                <a:spcPct val="115000"/>
              </a:lnSpc>
              <a:spcBef>
                <a:spcPts val="0"/>
              </a:spcBef>
              <a:spcAft>
                <a:spcPts val="1000"/>
              </a:spcAft>
              <a:tabLst>
                <a:tab pos="457200" algn="l"/>
              </a:tabLst>
            </a:pPr>
            <a:r>
              <a:rPr lang="en-US"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Further revisions will cease upon the adjournment of the meeting and a final draft copy will be prepared and distributed within seven days. A two-thirds vote of the Users’ Group is required to adopt proposed Bylaws changes. Voting shall take place online within 30 days after draft changes are posted.</a:t>
            </a:r>
            <a:endPar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87032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3253739" y="1603137"/>
            <a:ext cx="5684520" cy="1305562"/>
          </a:xfrm>
        </p:spPr>
        <p:txBody>
          <a:bodyPr/>
          <a:lstStyle/>
          <a:p>
            <a:r>
              <a:rPr lang="en-ZA" dirty="0"/>
              <a:t>New Business</a:t>
            </a:r>
          </a:p>
        </p:txBody>
      </p:sp>
      <p:pic>
        <p:nvPicPr>
          <p:cNvPr id="5" name="Graphic 4" descr="Target Audience with solid fill">
            <a:extLst>
              <a:ext uri="{FF2B5EF4-FFF2-40B4-BE49-F238E27FC236}">
                <a16:creationId xmlns:a16="http://schemas.microsoft.com/office/drawing/2014/main" id="{5CB0BD90-FAA3-47A0-A98D-E06CC35557C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76711" y="2908699"/>
            <a:ext cx="3838575" cy="3838575"/>
          </a:xfrm>
          <a:prstGeom prst="rect">
            <a:avLst/>
          </a:prstGeom>
        </p:spPr>
      </p:pic>
    </p:spTree>
    <p:extLst>
      <p:ext uri="{BB962C8B-B14F-4D97-AF65-F5344CB8AC3E}">
        <p14:creationId xmlns:p14="http://schemas.microsoft.com/office/powerpoint/2010/main" val="2984015396"/>
      </p:ext>
    </p:extLst>
  </p:cSld>
  <p:clrMapOvr>
    <a:masterClrMapping/>
  </p:clrMapOvr>
</p:sld>
</file>

<file path=ppt/theme/theme1.xml><?xml version="1.0" encoding="utf-8"?>
<a:theme xmlns:a="http://schemas.openxmlformats.org/drawingml/2006/main" name="Office Theme">
  <a:themeElements>
    <a:clrScheme name="Custom 181">
      <a:dk1>
        <a:sysClr val="windowText" lastClr="000000"/>
      </a:dk1>
      <a:lt1>
        <a:sysClr val="window" lastClr="FFFFFF"/>
      </a:lt1>
      <a:dk2>
        <a:srgbClr val="44546A"/>
      </a:dk2>
      <a:lt2>
        <a:srgbClr val="E7E6E6"/>
      </a:lt2>
      <a:accent1>
        <a:srgbClr val="62A25D"/>
      </a:accent1>
      <a:accent2>
        <a:srgbClr val="A0DADE"/>
      </a:accent2>
      <a:accent3>
        <a:srgbClr val="CCB5E5"/>
      </a:accent3>
      <a:accent4>
        <a:srgbClr val="29285D"/>
      </a:accent4>
      <a:accent5>
        <a:srgbClr val="EDF1F2"/>
      </a:accent5>
      <a:accent6>
        <a:srgbClr val="70AD47"/>
      </a:accent6>
      <a:hlink>
        <a:srgbClr val="A0DADE"/>
      </a:hlink>
      <a:folHlink>
        <a:srgbClr val="954F72"/>
      </a:folHlink>
    </a:clrScheme>
    <a:fontScheme name="Custom 62">
      <a:majorFont>
        <a:latin typeface="Skeena"/>
        <a:ea typeface=""/>
        <a:cs typeface=""/>
      </a:majorFont>
      <a:minorFont>
        <a:latin typeface="Skee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 Block Orientation_tm03460514_LW_v2" id="{97014ECE-5E7D-4848-A194-0B612E930491}" vid="{E979CFFE-0E1D-4C6F-8738-47AC19B5391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A4F7154-AFAC-4BE7-8A74-7F4B6FC2743C}">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67ACD96E-49A0-4DA4-A7BB-AC2D887421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18C13B-9D83-4AF4-B64D-33362D5133F8}">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Employee orientation presentation</Template>
  <TotalTime>706</TotalTime>
  <Words>662</Words>
  <Application>Microsoft Office PowerPoint</Application>
  <PresentationFormat>Widescreen</PresentationFormat>
  <Paragraphs>62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Skeena</vt:lpstr>
      <vt:lpstr>Times New Roman</vt:lpstr>
      <vt:lpstr>Office Theme</vt:lpstr>
      <vt:lpstr>2022 KLAS Users’ Group Business Meeting</vt:lpstr>
      <vt:lpstr>KLAS Users’ Officers</vt:lpstr>
      <vt:lpstr>Agenda</vt:lpstr>
      <vt:lpstr>Committee Reports</vt:lpstr>
      <vt:lpstr>Old Business</vt:lpstr>
      <vt:lpstr>Amendments to the Bylaws</vt:lpstr>
      <vt:lpstr>Article VII. Committees</vt:lpstr>
      <vt:lpstr>Article X. Amendments to the Bylaws</vt:lpstr>
      <vt:lpstr>New Business</vt:lpstr>
      <vt:lpstr>Vice-President Nominations</vt:lpstr>
      <vt:lpstr>Officer Elections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KLAS Users’ Group Business Meeting</dc:title>
  <dc:creator>Lang, Michael [KSLIB]</dc:creator>
  <cp:lastModifiedBy>Lang, Michael [KSLIB]</cp:lastModifiedBy>
  <cp:revision>13</cp:revision>
  <dcterms:created xsi:type="dcterms:W3CDTF">2022-05-02T14:58:53Z</dcterms:created>
  <dcterms:modified xsi:type="dcterms:W3CDTF">2022-05-04T17:53:32Z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